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3" r:id="rId6"/>
    <p:sldId id="261" r:id="rId7"/>
    <p:sldId id="264" r:id="rId8"/>
    <p:sldId id="262" r:id="rId9"/>
    <p:sldId id="265"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DB29F-80D3-B000-9465-994EAF51B356}" v="8" dt="2021-03-09T01:49:14.838"/>
    <p1510:client id="{61D867D4-61D1-478F-B96E-277E0BAF7C00}" v="642" dt="2021-03-04T21:26:10.083"/>
    <p1510:client id="{EE775337-B114-4D6E-93CB-9A6A384DD8C0}" v="4" dt="2021-05-13T17:24:04.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4" d="100"/>
          <a:sy n="94"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70978-6262-46F6-877E-65E540C9820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6E41FDA-04D3-47DF-AF5F-83642060EA48}">
      <dgm:prSet/>
      <dgm:spPr/>
      <dgm:t>
        <a:bodyPr/>
        <a:lstStyle/>
        <a:p>
          <a:r>
            <a:rPr lang="en-US"/>
            <a:t>Our online programme consists of </a:t>
          </a:r>
          <a:r>
            <a:rPr lang="en-US" b="1"/>
            <a:t>a daily 30 minute session, delivered over three consecutive days</a:t>
          </a:r>
          <a:r>
            <a:rPr lang="en-US"/>
            <a:t>.</a:t>
          </a:r>
        </a:p>
      </dgm:t>
    </dgm:pt>
    <dgm:pt modelId="{F0849FB3-639E-434D-BA90-B7CC15CEEF6C}" type="parTrans" cxnId="{E16A64A3-67A0-4F55-B280-8A0F3ABF9C9C}">
      <dgm:prSet/>
      <dgm:spPr/>
      <dgm:t>
        <a:bodyPr/>
        <a:lstStyle/>
        <a:p>
          <a:endParaRPr lang="en-US"/>
        </a:p>
      </dgm:t>
    </dgm:pt>
    <dgm:pt modelId="{557320B4-E4DB-4CC0-BB92-FFB9AA183A23}" type="sibTrans" cxnId="{E16A64A3-67A0-4F55-B280-8A0F3ABF9C9C}">
      <dgm:prSet/>
      <dgm:spPr/>
      <dgm:t>
        <a:bodyPr/>
        <a:lstStyle/>
        <a:p>
          <a:endParaRPr lang="en-US"/>
        </a:p>
      </dgm:t>
    </dgm:pt>
    <dgm:pt modelId="{7EE9F3AE-C29A-4035-8FEA-F526DF875B80}">
      <dgm:prSet/>
      <dgm:spPr/>
      <dgm:t>
        <a:bodyPr/>
        <a:lstStyle/>
        <a:p>
          <a:r>
            <a:rPr lang="en-US" b="1"/>
            <a:t>Day 1: first impressions, everyday manners, introductions, positive posture and body language</a:t>
          </a:r>
          <a:endParaRPr lang="en-US"/>
        </a:p>
      </dgm:t>
    </dgm:pt>
    <dgm:pt modelId="{85F4C233-BC50-4069-9AF2-80D50FFB4044}" type="parTrans" cxnId="{CA813E6A-59C4-407B-8176-FCF66F364CA1}">
      <dgm:prSet/>
      <dgm:spPr/>
      <dgm:t>
        <a:bodyPr/>
        <a:lstStyle/>
        <a:p>
          <a:endParaRPr lang="en-US"/>
        </a:p>
      </dgm:t>
    </dgm:pt>
    <dgm:pt modelId="{4E73D415-F574-4899-AB0E-31F14EA905C2}" type="sibTrans" cxnId="{CA813E6A-59C4-407B-8176-FCF66F364CA1}">
      <dgm:prSet/>
      <dgm:spPr/>
      <dgm:t>
        <a:bodyPr/>
        <a:lstStyle/>
        <a:p>
          <a:endParaRPr lang="en-US"/>
        </a:p>
      </dgm:t>
    </dgm:pt>
    <dgm:pt modelId="{BC83C6F4-15A3-49CE-AC2E-D23C629B2CC4}">
      <dgm:prSet/>
      <dgm:spPr/>
      <dgm:t>
        <a:bodyPr/>
        <a:lstStyle/>
        <a:p>
          <a:r>
            <a:rPr lang="en-US" b="1"/>
            <a:t>Day 2: table and dining etiquette  </a:t>
          </a:r>
          <a:endParaRPr lang="en-US"/>
        </a:p>
      </dgm:t>
    </dgm:pt>
    <dgm:pt modelId="{D417021E-1299-4574-B319-35C65DA44C81}" type="parTrans" cxnId="{58123686-DFCE-4997-8830-F494EBDC841E}">
      <dgm:prSet/>
      <dgm:spPr/>
      <dgm:t>
        <a:bodyPr/>
        <a:lstStyle/>
        <a:p>
          <a:endParaRPr lang="en-US"/>
        </a:p>
      </dgm:t>
    </dgm:pt>
    <dgm:pt modelId="{3778C7B3-973C-4259-B1C8-9B012F8CD15B}" type="sibTrans" cxnId="{58123686-DFCE-4997-8830-F494EBDC841E}">
      <dgm:prSet/>
      <dgm:spPr/>
      <dgm:t>
        <a:bodyPr/>
        <a:lstStyle/>
        <a:p>
          <a:endParaRPr lang="en-US"/>
        </a:p>
      </dgm:t>
    </dgm:pt>
    <dgm:pt modelId="{C031C8DF-C817-4ED7-BCBB-36D1BEDBE9A2}">
      <dgm:prSet/>
      <dgm:spPr/>
      <dgm:t>
        <a:bodyPr/>
        <a:lstStyle/>
        <a:p>
          <a:r>
            <a:rPr lang="en-US" b="1"/>
            <a:t>Day 3: grooming and hygiene, voice and articulation, conversations and presentation skills</a:t>
          </a:r>
          <a:endParaRPr lang="en-US"/>
        </a:p>
      </dgm:t>
    </dgm:pt>
    <dgm:pt modelId="{D7E6A1DC-ADFB-4E31-89DF-2E6B926FFD5C}" type="parTrans" cxnId="{7F6895CA-B30D-4DB6-8122-DD8058FCEEC6}">
      <dgm:prSet/>
      <dgm:spPr/>
      <dgm:t>
        <a:bodyPr/>
        <a:lstStyle/>
        <a:p>
          <a:endParaRPr lang="en-US"/>
        </a:p>
      </dgm:t>
    </dgm:pt>
    <dgm:pt modelId="{A21FA8FC-4916-40BE-B643-F4A748F1DE87}" type="sibTrans" cxnId="{7F6895CA-B30D-4DB6-8122-DD8058FCEEC6}">
      <dgm:prSet/>
      <dgm:spPr/>
      <dgm:t>
        <a:bodyPr/>
        <a:lstStyle/>
        <a:p>
          <a:endParaRPr lang="en-US"/>
        </a:p>
      </dgm:t>
    </dgm:pt>
    <dgm:pt modelId="{F8C732FC-3F1D-481F-B54D-3D604F276C2E}" type="pres">
      <dgm:prSet presAssocID="{78C70978-6262-46F6-877E-65E540C98209}" presName="root" presStyleCnt="0">
        <dgm:presLayoutVars>
          <dgm:dir/>
          <dgm:resizeHandles val="exact"/>
        </dgm:presLayoutVars>
      </dgm:prSet>
      <dgm:spPr/>
    </dgm:pt>
    <dgm:pt modelId="{9AC011C0-CECF-4B32-8F5D-C1193559F6BC}" type="pres">
      <dgm:prSet presAssocID="{96E41FDA-04D3-47DF-AF5F-83642060EA48}" presName="compNode" presStyleCnt="0"/>
      <dgm:spPr/>
    </dgm:pt>
    <dgm:pt modelId="{DC993F4A-2184-4D36-BC01-7D3BD93D208F}" type="pres">
      <dgm:prSet presAssocID="{96E41FDA-04D3-47DF-AF5F-83642060EA48}" presName="bgRect" presStyleLbl="bgShp" presStyleIdx="0" presStyleCnt="4"/>
      <dgm:spPr/>
    </dgm:pt>
    <dgm:pt modelId="{B0DF74B0-2557-40B7-9A68-B739848BD2CB}" type="pres">
      <dgm:prSet presAssocID="{96E41FDA-04D3-47DF-AF5F-83642060EA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1A73433-8055-44E0-8B43-2045ACB02350}" type="pres">
      <dgm:prSet presAssocID="{96E41FDA-04D3-47DF-AF5F-83642060EA48}" presName="spaceRect" presStyleCnt="0"/>
      <dgm:spPr/>
    </dgm:pt>
    <dgm:pt modelId="{427EBE89-67F0-4EC5-A82F-67102C613A18}" type="pres">
      <dgm:prSet presAssocID="{96E41FDA-04D3-47DF-AF5F-83642060EA48}" presName="parTx" presStyleLbl="revTx" presStyleIdx="0" presStyleCnt="4">
        <dgm:presLayoutVars>
          <dgm:chMax val="0"/>
          <dgm:chPref val="0"/>
        </dgm:presLayoutVars>
      </dgm:prSet>
      <dgm:spPr/>
    </dgm:pt>
    <dgm:pt modelId="{4E4452F6-C359-434F-AB40-4C04756AECE8}" type="pres">
      <dgm:prSet presAssocID="{557320B4-E4DB-4CC0-BB92-FFB9AA183A23}" presName="sibTrans" presStyleCnt="0"/>
      <dgm:spPr/>
    </dgm:pt>
    <dgm:pt modelId="{C0A94F64-5CA9-45CE-9B3E-94636C62CF1D}" type="pres">
      <dgm:prSet presAssocID="{7EE9F3AE-C29A-4035-8FEA-F526DF875B80}" presName="compNode" presStyleCnt="0"/>
      <dgm:spPr/>
    </dgm:pt>
    <dgm:pt modelId="{5D93635F-7543-4E5D-9205-657D819D1CF8}" type="pres">
      <dgm:prSet presAssocID="{7EE9F3AE-C29A-4035-8FEA-F526DF875B80}" presName="bgRect" presStyleLbl="bgShp" presStyleIdx="1" presStyleCnt="4"/>
      <dgm:spPr/>
    </dgm:pt>
    <dgm:pt modelId="{1AFC1811-9F9B-44CE-BB7C-E252A067398B}" type="pres">
      <dgm:prSet presAssocID="{7EE9F3AE-C29A-4035-8FEA-F526DF875B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D2959BE-4764-4FFB-9142-307351ACDDFD}" type="pres">
      <dgm:prSet presAssocID="{7EE9F3AE-C29A-4035-8FEA-F526DF875B80}" presName="spaceRect" presStyleCnt="0"/>
      <dgm:spPr/>
    </dgm:pt>
    <dgm:pt modelId="{65796011-D353-4689-A7C8-ACD1D23CB44D}" type="pres">
      <dgm:prSet presAssocID="{7EE9F3AE-C29A-4035-8FEA-F526DF875B80}" presName="parTx" presStyleLbl="revTx" presStyleIdx="1" presStyleCnt="4">
        <dgm:presLayoutVars>
          <dgm:chMax val="0"/>
          <dgm:chPref val="0"/>
        </dgm:presLayoutVars>
      </dgm:prSet>
      <dgm:spPr/>
    </dgm:pt>
    <dgm:pt modelId="{D08A86BD-0094-4711-AEB5-D785A7000137}" type="pres">
      <dgm:prSet presAssocID="{4E73D415-F574-4899-AB0E-31F14EA905C2}" presName="sibTrans" presStyleCnt="0"/>
      <dgm:spPr/>
    </dgm:pt>
    <dgm:pt modelId="{1D4B00BA-3988-47CC-A3DE-0413FE93517F}" type="pres">
      <dgm:prSet presAssocID="{BC83C6F4-15A3-49CE-AC2E-D23C629B2CC4}" presName="compNode" presStyleCnt="0"/>
      <dgm:spPr/>
    </dgm:pt>
    <dgm:pt modelId="{84CD95EB-2683-458B-AC34-115ABF6DE9A5}" type="pres">
      <dgm:prSet presAssocID="{BC83C6F4-15A3-49CE-AC2E-D23C629B2CC4}" presName="bgRect" presStyleLbl="bgShp" presStyleIdx="2" presStyleCnt="4"/>
      <dgm:spPr/>
    </dgm:pt>
    <dgm:pt modelId="{4B495B73-2806-4F7C-91EE-5F9F24D78FF1}" type="pres">
      <dgm:prSet presAssocID="{BC83C6F4-15A3-49CE-AC2E-D23C629B2C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Setting"/>
        </a:ext>
      </dgm:extLst>
    </dgm:pt>
    <dgm:pt modelId="{DB943F86-AD06-4150-8C7D-9CC89EA5C695}" type="pres">
      <dgm:prSet presAssocID="{BC83C6F4-15A3-49CE-AC2E-D23C629B2CC4}" presName="spaceRect" presStyleCnt="0"/>
      <dgm:spPr/>
    </dgm:pt>
    <dgm:pt modelId="{4A131ADA-6C38-47A9-A080-102C5DBC9A29}" type="pres">
      <dgm:prSet presAssocID="{BC83C6F4-15A3-49CE-AC2E-D23C629B2CC4}" presName="parTx" presStyleLbl="revTx" presStyleIdx="2" presStyleCnt="4">
        <dgm:presLayoutVars>
          <dgm:chMax val="0"/>
          <dgm:chPref val="0"/>
        </dgm:presLayoutVars>
      </dgm:prSet>
      <dgm:spPr/>
    </dgm:pt>
    <dgm:pt modelId="{32A98105-FF6C-4DAD-BDB7-43714F32DAA6}" type="pres">
      <dgm:prSet presAssocID="{3778C7B3-973C-4259-B1C8-9B012F8CD15B}" presName="sibTrans" presStyleCnt="0"/>
      <dgm:spPr/>
    </dgm:pt>
    <dgm:pt modelId="{C1B2DAE4-7553-47DC-B29E-20ADBC5F599A}" type="pres">
      <dgm:prSet presAssocID="{C031C8DF-C817-4ED7-BCBB-36D1BEDBE9A2}" presName="compNode" presStyleCnt="0"/>
      <dgm:spPr/>
    </dgm:pt>
    <dgm:pt modelId="{9A645D5A-58F8-45D8-A520-4E81D1BD1589}" type="pres">
      <dgm:prSet presAssocID="{C031C8DF-C817-4ED7-BCBB-36D1BEDBE9A2}" presName="bgRect" presStyleLbl="bgShp" presStyleIdx="3" presStyleCnt="4"/>
      <dgm:spPr/>
    </dgm:pt>
    <dgm:pt modelId="{E9059742-9EDD-4157-8D3D-D522776566F1}" type="pres">
      <dgm:prSet presAssocID="{C031C8DF-C817-4ED7-BCBB-36D1BEDBE9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16B325E9-1E22-4D7C-9BB3-8B6C0B817C86}" type="pres">
      <dgm:prSet presAssocID="{C031C8DF-C817-4ED7-BCBB-36D1BEDBE9A2}" presName="spaceRect" presStyleCnt="0"/>
      <dgm:spPr/>
    </dgm:pt>
    <dgm:pt modelId="{47DB5E16-D1E8-462E-9EB0-596B70367394}" type="pres">
      <dgm:prSet presAssocID="{C031C8DF-C817-4ED7-BCBB-36D1BEDBE9A2}" presName="parTx" presStyleLbl="revTx" presStyleIdx="3" presStyleCnt="4">
        <dgm:presLayoutVars>
          <dgm:chMax val="0"/>
          <dgm:chPref val="0"/>
        </dgm:presLayoutVars>
      </dgm:prSet>
      <dgm:spPr/>
    </dgm:pt>
  </dgm:ptLst>
  <dgm:cxnLst>
    <dgm:cxn modelId="{8F640C02-DFCB-4AA3-8270-A41C53826998}" type="presOf" srcId="{96E41FDA-04D3-47DF-AF5F-83642060EA48}" destId="{427EBE89-67F0-4EC5-A82F-67102C613A18}" srcOrd="0" destOrd="0" presId="urn:microsoft.com/office/officeart/2018/2/layout/IconVerticalSolidList"/>
    <dgm:cxn modelId="{1080690D-2F87-4C78-8F94-D21D4EDB4220}" type="presOf" srcId="{7EE9F3AE-C29A-4035-8FEA-F526DF875B80}" destId="{65796011-D353-4689-A7C8-ACD1D23CB44D}" srcOrd="0" destOrd="0" presId="urn:microsoft.com/office/officeart/2018/2/layout/IconVerticalSolidList"/>
    <dgm:cxn modelId="{33019C5C-FB71-42A4-875D-BF3E1028682B}" type="presOf" srcId="{78C70978-6262-46F6-877E-65E540C98209}" destId="{F8C732FC-3F1D-481F-B54D-3D604F276C2E}" srcOrd="0" destOrd="0" presId="urn:microsoft.com/office/officeart/2018/2/layout/IconVerticalSolidList"/>
    <dgm:cxn modelId="{DF9B2365-EB82-43E2-99F1-E20278CCF46F}" type="presOf" srcId="{C031C8DF-C817-4ED7-BCBB-36D1BEDBE9A2}" destId="{47DB5E16-D1E8-462E-9EB0-596B70367394}" srcOrd="0" destOrd="0" presId="urn:microsoft.com/office/officeart/2018/2/layout/IconVerticalSolidList"/>
    <dgm:cxn modelId="{CA813E6A-59C4-407B-8176-FCF66F364CA1}" srcId="{78C70978-6262-46F6-877E-65E540C98209}" destId="{7EE9F3AE-C29A-4035-8FEA-F526DF875B80}" srcOrd="1" destOrd="0" parTransId="{85F4C233-BC50-4069-9AF2-80D50FFB4044}" sibTransId="{4E73D415-F574-4899-AB0E-31F14EA905C2}"/>
    <dgm:cxn modelId="{58123686-DFCE-4997-8830-F494EBDC841E}" srcId="{78C70978-6262-46F6-877E-65E540C98209}" destId="{BC83C6F4-15A3-49CE-AC2E-D23C629B2CC4}" srcOrd="2" destOrd="0" parTransId="{D417021E-1299-4574-B319-35C65DA44C81}" sibTransId="{3778C7B3-973C-4259-B1C8-9B012F8CD15B}"/>
    <dgm:cxn modelId="{E16A64A3-67A0-4F55-B280-8A0F3ABF9C9C}" srcId="{78C70978-6262-46F6-877E-65E540C98209}" destId="{96E41FDA-04D3-47DF-AF5F-83642060EA48}" srcOrd="0" destOrd="0" parTransId="{F0849FB3-639E-434D-BA90-B7CC15CEEF6C}" sibTransId="{557320B4-E4DB-4CC0-BB92-FFB9AA183A23}"/>
    <dgm:cxn modelId="{1ACBD4A4-B9F3-4247-9E9F-15302F17BD67}" type="presOf" srcId="{BC83C6F4-15A3-49CE-AC2E-D23C629B2CC4}" destId="{4A131ADA-6C38-47A9-A080-102C5DBC9A29}" srcOrd="0" destOrd="0" presId="urn:microsoft.com/office/officeart/2018/2/layout/IconVerticalSolidList"/>
    <dgm:cxn modelId="{7F6895CA-B30D-4DB6-8122-DD8058FCEEC6}" srcId="{78C70978-6262-46F6-877E-65E540C98209}" destId="{C031C8DF-C817-4ED7-BCBB-36D1BEDBE9A2}" srcOrd="3" destOrd="0" parTransId="{D7E6A1DC-ADFB-4E31-89DF-2E6B926FFD5C}" sibTransId="{A21FA8FC-4916-40BE-B643-F4A748F1DE87}"/>
    <dgm:cxn modelId="{0781A56C-4FBC-45D5-9639-EF6002A42659}" type="presParOf" srcId="{F8C732FC-3F1D-481F-B54D-3D604F276C2E}" destId="{9AC011C0-CECF-4B32-8F5D-C1193559F6BC}" srcOrd="0" destOrd="0" presId="urn:microsoft.com/office/officeart/2018/2/layout/IconVerticalSolidList"/>
    <dgm:cxn modelId="{ADEA5CA4-FF00-484C-B494-54CA4CF4D121}" type="presParOf" srcId="{9AC011C0-CECF-4B32-8F5D-C1193559F6BC}" destId="{DC993F4A-2184-4D36-BC01-7D3BD93D208F}" srcOrd="0" destOrd="0" presId="urn:microsoft.com/office/officeart/2018/2/layout/IconVerticalSolidList"/>
    <dgm:cxn modelId="{6FF09F3C-F019-4ECB-BCC5-6A262F9D188C}" type="presParOf" srcId="{9AC011C0-CECF-4B32-8F5D-C1193559F6BC}" destId="{B0DF74B0-2557-40B7-9A68-B739848BD2CB}" srcOrd="1" destOrd="0" presId="urn:microsoft.com/office/officeart/2018/2/layout/IconVerticalSolidList"/>
    <dgm:cxn modelId="{5F1E3447-8A31-45CE-9BE7-4ABACF68AB82}" type="presParOf" srcId="{9AC011C0-CECF-4B32-8F5D-C1193559F6BC}" destId="{21A73433-8055-44E0-8B43-2045ACB02350}" srcOrd="2" destOrd="0" presId="urn:microsoft.com/office/officeart/2018/2/layout/IconVerticalSolidList"/>
    <dgm:cxn modelId="{9E139D63-AB2E-4B4E-A979-C2594F68FEB4}" type="presParOf" srcId="{9AC011C0-CECF-4B32-8F5D-C1193559F6BC}" destId="{427EBE89-67F0-4EC5-A82F-67102C613A18}" srcOrd="3" destOrd="0" presId="urn:microsoft.com/office/officeart/2018/2/layout/IconVerticalSolidList"/>
    <dgm:cxn modelId="{574DEE6A-124D-4068-ACD2-4E0FECDCC0DE}" type="presParOf" srcId="{F8C732FC-3F1D-481F-B54D-3D604F276C2E}" destId="{4E4452F6-C359-434F-AB40-4C04756AECE8}" srcOrd="1" destOrd="0" presId="urn:microsoft.com/office/officeart/2018/2/layout/IconVerticalSolidList"/>
    <dgm:cxn modelId="{5B5B3F81-1790-4C29-B14B-D7AC92A26C0E}" type="presParOf" srcId="{F8C732FC-3F1D-481F-B54D-3D604F276C2E}" destId="{C0A94F64-5CA9-45CE-9B3E-94636C62CF1D}" srcOrd="2" destOrd="0" presId="urn:microsoft.com/office/officeart/2018/2/layout/IconVerticalSolidList"/>
    <dgm:cxn modelId="{49100AD7-C76D-4257-819B-16D0DAC77918}" type="presParOf" srcId="{C0A94F64-5CA9-45CE-9B3E-94636C62CF1D}" destId="{5D93635F-7543-4E5D-9205-657D819D1CF8}" srcOrd="0" destOrd="0" presId="urn:microsoft.com/office/officeart/2018/2/layout/IconVerticalSolidList"/>
    <dgm:cxn modelId="{43656770-72CF-4C00-8204-02C95C815415}" type="presParOf" srcId="{C0A94F64-5CA9-45CE-9B3E-94636C62CF1D}" destId="{1AFC1811-9F9B-44CE-BB7C-E252A067398B}" srcOrd="1" destOrd="0" presId="urn:microsoft.com/office/officeart/2018/2/layout/IconVerticalSolidList"/>
    <dgm:cxn modelId="{F7E0421B-AD0A-4518-8970-60D36036C49B}" type="presParOf" srcId="{C0A94F64-5CA9-45CE-9B3E-94636C62CF1D}" destId="{4D2959BE-4764-4FFB-9142-307351ACDDFD}" srcOrd="2" destOrd="0" presId="urn:microsoft.com/office/officeart/2018/2/layout/IconVerticalSolidList"/>
    <dgm:cxn modelId="{89C1A9C2-81C2-42AD-83F3-5E33B4A538B1}" type="presParOf" srcId="{C0A94F64-5CA9-45CE-9B3E-94636C62CF1D}" destId="{65796011-D353-4689-A7C8-ACD1D23CB44D}" srcOrd="3" destOrd="0" presId="urn:microsoft.com/office/officeart/2018/2/layout/IconVerticalSolidList"/>
    <dgm:cxn modelId="{207F585F-6FF6-4B96-BE84-BD8E0C9E0573}" type="presParOf" srcId="{F8C732FC-3F1D-481F-B54D-3D604F276C2E}" destId="{D08A86BD-0094-4711-AEB5-D785A7000137}" srcOrd="3" destOrd="0" presId="urn:microsoft.com/office/officeart/2018/2/layout/IconVerticalSolidList"/>
    <dgm:cxn modelId="{D01076AB-BAEF-4559-8583-6C21D9470D68}" type="presParOf" srcId="{F8C732FC-3F1D-481F-B54D-3D604F276C2E}" destId="{1D4B00BA-3988-47CC-A3DE-0413FE93517F}" srcOrd="4" destOrd="0" presId="urn:microsoft.com/office/officeart/2018/2/layout/IconVerticalSolidList"/>
    <dgm:cxn modelId="{0F53FC6A-35BD-4FA6-A68E-91E26CAD1F77}" type="presParOf" srcId="{1D4B00BA-3988-47CC-A3DE-0413FE93517F}" destId="{84CD95EB-2683-458B-AC34-115ABF6DE9A5}" srcOrd="0" destOrd="0" presId="urn:microsoft.com/office/officeart/2018/2/layout/IconVerticalSolidList"/>
    <dgm:cxn modelId="{86048C1A-6A43-4EC8-BD05-B89F71981688}" type="presParOf" srcId="{1D4B00BA-3988-47CC-A3DE-0413FE93517F}" destId="{4B495B73-2806-4F7C-91EE-5F9F24D78FF1}" srcOrd="1" destOrd="0" presId="urn:microsoft.com/office/officeart/2018/2/layout/IconVerticalSolidList"/>
    <dgm:cxn modelId="{D2BFB764-8DDF-4221-925B-675A232693B8}" type="presParOf" srcId="{1D4B00BA-3988-47CC-A3DE-0413FE93517F}" destId="{DB943F86-AD06-4150-8C7D-9CC89EA5C695}" srcOrd="2" destOrd="0" presId="urn:microsoft.com/office/officeart/2018/2/layout/IconVerticalSolidList"/>
    <dgm:cxn modelId="{B219092A-AD3F-4176-807A-37245794F84D}" type="presParOf" srcId="{1D4B00BA-3988-47CC-A3DE-0413FE93517F}" destId="{4A131ADA-6C38-47A9-A080-102C5DBC9A29}" srcOrd="3" destOrd="0" presId="urn:microsoft.com/office/officeart/2018/2/layout/IconVerticalSolidList"/>
    <dgm:cxn modelId="{7153E0E0-DEF0-4F95-8BE4-AA78ED24ABAD}" type="presParOf" srcId="{F8C732FC-3F1D-481F-B54D-3D604F276C2E}" destId="{32A98105-FF6C-4DAD-BDB7-43714F32DAA6}" srcOrd="5" destOrd="0" presId="urn:microsoft.com/office/officeart/2018/2/layout/IconVerticalSolidList"/>
    <dgm:cxn modelId="{E8C8B2E9-C473-4EAC-B177-5E8746801778}" type="presParOf" srcId="{F8C732FC-3F1D-481F-B54D-3D604F276C2E}" destId="{C1B2DAE4-7553-47DC-B29E-20ADBC5F599A}" srcOrd="6" destOrd="0" presId="urn:microsoft.com/office/officeart/2018/2/layout/IconVerticalSolidList"/>
    <dgm:cxn modelId="{9178E4F9-5A1D-48AB-A438-C7CCB43B7435}" type="presParOf" srcId="{C1B2DAE4-7553-47DC-B29E-20ADBC5F599A}" destId="{9A645D5A-58F8-45D8-A520-4E81D1BD1589}" srcOrd="0" destOrd="0" presId="urn:microsoft.com/office/officeart/2018/2/layout/IconVerticalSolidList"/>
    <dgm:cxn modelId="{8B124277-C465-46A9-8464-3E68D17422C9}" type="presParOf" srcId="{C1B2DAE4-7553-47DC-B29E-20ADBC5F599A}" destId="{E9059742-9EDD-4157-8D3D-D522776566F1}" srcOrd="1" destOrd="0" presId="urn:microsoft.com/office/officeart/2018/2/layout/IconVerticalSolidList"/>
    <dgm:cxn modelId="{53D6E33A-75A4-4FC1-A2A8-EB4BA7BAB44E}" type="presParOf" srcId="{C1B2DAE4-7553-47DC-B29E-20ADBC5F599A}" destId="{16B325E9-1E22-4D7C-9BB3-8B6C0B817C86}" srcOrd="2" destOrd="0" presId="urn:microsoft.com/office/officeart/2018/2/layout/IconVerticalSolidList"/>
    <dgm:cxn modelId="{4756C3A6-9F01-45C1-A42F-6991D854BB5E}" type="presParOf" srcId="{C1B2DAE4-7553-47DC-B29E-20ADBC5F599A}" destId="{47DB5E16-D1E8-462E-9EB0-596B703673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76709-7A80-4E16-8F46-C60CCD82A6DF}"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8E28932-1CB7-4BD7-B5F9-8E94CEE492D3}">
      <dgm:prSet/>
      <dgm:spPr/>
      <dgm:t>
        <a:bodyPr/>
        <a:lstStyle/>
        <a:p>
          <a:r>
            <a:rPr lang="en-US"/>
            <a:t>Worksheets are provided via email for each lesson.</a:t>
          </a:r>
        </a:p>
      </dgm:t>
    </dgm:pt>
    <dgm:pt modelId="{AF37132E-E6AD-452A-99B6-52AE9DA7A414}" type="parTrans" cxnId="{7358BCB6-E81B-45E8-954E-205E7C767722}">
      <dgm:prSet/>
      <dgm:spPr/>
      <dgm:t>
        <a:bodyPr/>
        <a:lstStyle/>
        <a:p>
          <a:endParaRPr lang="en-US"/>
        </a:p>
      </dgm:t>
    </dgm:pt>
    <dgm:pt modelId="{9C7C71A8-C237-4EBB-A10C-AEFA3759FF0E}" type="sibTrans" cxnId="{7358BCB6-E81B-45E8-954E-205E7C767722}">
      <dgm:prSet/>
      <dgm:spPr/>
      <dgm:t>
        <a:bodyPr/>
        <a:lstStyle/>
        <a:p>
          <a:endParaRPr lang="en-US"/>
        </a:p>
      </dgm:t>
    </dgm:pt>
    <dgm:pt modelId="{182DC38E-8C8D-4599-B77A-0329315D3059}">
      <dgm:prSet/>
      <dgm:spPr/>
      <dgm:t>
        <a:bodyPr/>
        <a:lstStyle/>
        <a:p>
          <a:r>
            <a:rPr lang="en-US"/>
            <a:t>Zoom links are sent the day prior, each week.</a:t>
          </a:r>
        </a:p>
      </dgm:t>
    </dgm:pt>
    <dgm:pt modelId="{86AB5CC7-D892-4008-8419-D50707A6267C}" type="parTrans" cxnId="{311E51F1-4AB0-40F3-9AC6-137BD41D4549}">
      <dgm:prSet/>
      <dgm:spPr/>
      <dgm:t>
        <a:bodyPr/>
        <a:lstStyle/>
        <a:p>
          <a:endParaRPr lang="en-US"/>
        </a:p>
      </dgm:t>
    </dgm:pt>
    <dgm:pt modelId="{117EDC37-77E2-46D0-ADD5-C18E82EDEA24}" type="sibTrans" cxnId="{311E51F1-4AB0-40F3-9AC6-137BD41D4549}">
      <dgm:prSet/>
      <dgm:spPr/>
      <dgm:t>
        <a:bodyPr/>
        <a:lstStyle/>
        <a:p>
          <a:endParaRPr lang="en-US"/>
        </a:p>
      </dgm:t>
    </dgm:pt>
    <dgm:pt modelId="{ED746184-190F-42A3-92FF-54110A20AF94}">
      <dgm:prSet/>
      <dgm:spPr/>
      <dgm:t>
        <a:bodyPr/>
        <a:lstStyle/>
        <a:p>
          <a:r>
            <a:rPr lang="en-US"/>
            <a:t>Please make sure your child’s screen is set up so students are able to stand in front of the screen from the waist up (this is important for our posture class).</a:t>
          </a:r>
        </a:p>
      </dgm:t>
    </dgm:pt>
    <dgm:pt modelId="{F086BA95-B599-479E-9A79-C899D14AB3A1}" type="parTrans" cxnId="{F594638F-ED85-4BA9-8D78-74A2B15220A5}">
      <dgm:prSet/>
      <dgm:spPr/>
      <dgm:t>
        <a:bodyPr/>
        <a:lstStyle/>
        <a:p>
          <a:endParaRPr lang="en-US"/>
        </a:p>
      </dgm:t>
    </dgm:pt>
    <dgm:pt modelId="{8CA36F0A-50B4-40A6-9AA4-6E7E3ABC13FD}" type="sibTrans" cxnId="{F594638F-ED85-4BA9-8D78-74A2B15220A5}">
      <dgm:prSet/>
      <dgm:spPr/>
      <dgm:t>
        <a:bodyPr/>
        <a:lstStyle/>
        <a:p>
          <a:endParaRPr lang="en-US"/>
        </a:p>
      </dgm:t>
    </dgm:pt>
    <dgm:pt modelId="{209D7C25-FF05-4E48-A6E5-A44534B85284}">
      <dgm:prSet/>
      <dgm:spPr/>
      <dgm:t>
        <a:bodyPr/>
        <a:lstStyle/>
        <a:p>
          <a:r>
            <a:rPr lang="en-US"/>
            <a:t>Please set your child up somewhere in the house where there will be no distractions, it is extremely beneficial to minimise background noises. Noises can be very distracting for all students attending the programme.</a:t>
          </a:r>
        </a:p>
      </dgm:t>
    </dgm:pt>
    <dgm:pt modelId="{580B6AED-7604-45D0-807C-B9CCF42432CD}" type="parTrans" cxnId="{1F892D8B-CAFE-4A48-8DDA-6EE26F314298}">
      <dgm:prSet/>
      <dgm:spPr/>
      <dgm:t>
        <a:bodyPr/>
        <a:lstStyle/>
        <a:p>
          <a:endParaRPr lang="en-US"/>
        </a:p>
      </dgm:t>
    </dgm:pt>
    <dgm:pt modelId="{4117E302-2F22-45F4-902B-EB4BC4E48E94}" type="sibTrans" cxnId="{1F892D8B-CAFE-4A48-8DDA-6EE26F314298}">
      <dgm:prSet/>
      <dgm:spPr/>
      <dgm:t>
        <a:bodyPr/>
        <a:lstStyle/>
        <a:p>
          <a:endParaRPr lang="en-US"/>
        </a:p>
      </dgm:t>
    </dgm:pt>
    <dgm:pt modelId="{5645D129-1586-4B17-AE88-5BC96EACF6C0}">
      <dgm:prSet/>
      <dgm:spPr/>
      <dgm:t>
        <a:bodyPr/>
        <a:lstStyle/>
        <a:p>
          <a:r>
            <a:rPr lang="en-US"/>
            <a:t>Please make sure your child has a pen/pencil and paper with them along with the printed activity sheets for each lesson.</a:t>
          </a:r>
        </a:p>
      </dgm:t>
    </dgm:pt>
    <dgm:pt modelId="{002EDB9F-34B2-454F-A107-7B54C6B9B7DE}" type="parTrans" cxnId="{D2E5B69C-7A12-4213-8783-548038FAC267}">
      <dgm:prSet/>
      <dgm:spPr/>
      <dgm:t>
        <a:bodyPr/>
        <a:lstStyle/>
        <a:p>
          <a:endParaRPr lang="en-US"/>
        </a:p>
      </dgm:t>
    </dgm:pt>
    <dgm:pt modelId="{69EB7171-D576-4CA8-976B-264AF6C2B2F5}" type="sibTrans" cxnId="{D2E5B69C-7A12-4213-8783-548038FAC267}">
      <dgm:prSet/>
      <dgm:spPr/>
      <dgm:t>
        <a:bodyPr/>
        <a:lstStyle/>
        <a:p>
          <a:endParaRPr lang="en-US"/>
        </a:p>
      </dgm:t>
    </dgm:pt>
    <dgm:pt modelId="{A2D149BD-1853-4A7B-9E0E-8962E554694C}">
      <dgm:prSet/>
      <dgm:spPr/>
      <dgm:t>
        <a:bodyPr/>
        <a:lstStyle/>
        <a:p>
          <a:r>
            <a:rPr lang="en-US"/>
            <a:t>We will be having lots of fun during the learning and students will be given some practice exercises after each session.</a:t>
          </a:r>
        </a:p>
      </dgm:t>
    </dgm:pt>
    <dgm:pt modelId="{9750242F-4A10-462F-8393-0CC5AF2792E4}" type="parTrans" cxnId="{2F493288-F3EF-4E46-983C-2264C806D337}">
      <dgm:prSet/>
      <dgm:spPr/>
      <dgm:t>
        <a:bodyPr/>
        <a:lstStyle/>
        <a:p>
          <a:endParaRPr lang="en-US"/>
        </a:p>
      </dgm:t>
    </dgm:pt>
    <dgm:pt modelId="{144EADDE-FB0A-4972-AD7A-AC8BBD254673}" type="sibTrans" cxnId="{2F493288-F3EF-4E46-983C-2264C806D337}">
      <dgm:prSet/>
      <dgm:spPr/>
      <dgm:t>
        <a:bodyPr/>
        <a:lstStyle/>
        <a:p>
          <a:endParaRPr lang="en-US"/>
        </a:p>
      </dgm:t>
    </dgm:pt>
    <dgm:pt modelId="{31F6BEFF-3F35-4FA4-B5A6-8676001425CF}" type="pres">
      <dgm:prSet presAssocID="{DA176709-7A80-4E16-8F46-C60CCD82A6DF}" presName="root" presStyleCnt="0">
        <dgm:presLayoutVars>
          <dgm:dir/>
          <dgm:resizeHandles val="exact"/>
        </dgm:presLayoutVars>
      </dgm:prSet>
      <dgm:spPr/>
    </dgm:pt>
    <dgm:pt modelId="{898A57A2-E479-41A5-846A-3AD534C5E7F4}" type="pres">
      <dgm:prSet presAssocID="{48E28932-1CB7-4BD7-B5F9-8E94CEE492D3}" presName="compNode" presStyleCnt="0"/>
      <dgm:spPr/>
    </dgm:pt>
    <dgm:pt modelId="{6CAB49D8-3BEB-4F21-8A87-B8A882D449DF}" type="pres">
      <dgm:prSet presAssocID="{48E28932-1CB7-4BD7-B5F9-8E94CEE492D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563BDA8-9ACE-4DC8-8658-F38BD68695F1}" type="pres">
      <dgm:prSet presAssocID="{48E28932-1CB7-4BD7-B5F9-8E94CEE492D3}" presName="spaceRect" presStyleCnt="0"/>
      <dgm:spPr/>
    </dgm:pt>
    <dgm:pt modelId="{E3C5F572-EA5E-4070-9AA5-6877CA793D86}" type="pres">
      <dgm:prSet presAssocID="{48E28932-1CB7-4BD7-B5F9-8E94CEE492D3}" presName="textRect" presStyleLbl="revTx" presStyleIdx="0" presStyleCnt="6">
        <dgm:presLayoutVars>
          <dgm:chMax val="1"/>
          <dgm:chPref val="1"/>
        </dgm:presLayoutVars>
      </dgm:prSet>
      <dgm:spPr/>
    </dgm:pt>
    <dgm:pt modelId="{306F3685-0121-4953-AE31-089CE1E5F2D1}" type="pres">
      <dgm:prSet presAssocID="{9C7C71A8-C237-4EBB-A10C-AEFA3759FF0E}" presName="sibTrans" presStyleCnt="0"/>
      <dgm:spPr/>
    </dgm:pt>
    <dgm:pt modelId="{DC609568-33A8-4D6A-9863-AF6D52519E9B}" type="pres">
      <dgm:prSet presAssocID="{182DC38E-8C8D-4599-B77A-0329315D3059}" presName="compNode" presStyleCnt="0"/>
      <dgm:spPr/>
    </dgm:pt>
    <dgm:pt modelId="{8A42E17D-817D-401D-BEED-86C7A6CDD03D}" type="pres">
      <dgm:prSet presAssocID="{182DC38E-8C8D-4599-B77A-0329315D305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oom In"/>
        </a:ext>
      </dgm:extLst>
    </dgm:pt>
    <dgm:pt modelId="{6F62FD81-521C-4AE9-A493-EAC36E38603D}" type="pres">
      <dgm:prSet presAssocID="{182DC38E-8C8D-4599-B77A-0329315D3059}" presName="spaceRect" presStyleCnt="0"/>
      <dgm:spPr/>
    </dgm:pt>
    <dgm:pt modelId="{540D8F91-58E5-4246-B83F-09A4D8026C19}" type="pres">
      <dgm:prSet presAssocID="{182DC38E-8C8D-4599-B77A-0329315D3059}" presName="textRect" presStyleLbl="revTx" presStyleIdx="1" presStyleCnt="6">
        <dgm:presLayoutVars>
          <dgm:chMax val="1"/>
          <dgm:chPref val="1"/>
        </dgm:presLayoutVars>
      </dgm:prSet>
      <dgm:spPr/>
    </dgm:pt>
    <dgm:pt modelId="{1EDF870E-3609-4DCA-A0BD-85397FD23839}" type="pres">
      <dgm:prSet presAssocID="{117EDC37-77E2-46D0-ADD5-C18E82EDEA24}" presName="sibTrans" presStyleCnt="0"/>
      <dgm:spPr/>
    </dgm:pt>
    <dgm:pt modelId="{40B3594F-C1C0-4774-891B-BE654A5BE9A0}" type="pres">
      <dgm:prSet presAssocID="{ED746184-190F-42A3-92FF-54110A20AF94}" presName="compNode" presStyleCnt="0"/>
      <dgm:spPr/>
    </dgm:pt>
    <dgm:pt modelId="{B45785A0-A22D-4BD2-AF4F-24B377564BA3}" type="pres">
      <dgm:prSet presAssocID="{ED746184-190F-42A3-92FF-54110A20AF9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8F22F1CE-0651-43E9-8095-5B675E83D9B3}" type="pres">
      <dgm:prSet presAssocID="{ED746184-190F-42A3-92FF-54110A20AF94}" presName="spaceRect" presStyleCnt="0"/>
      <dgm:spPr/>
    </dgm:pt>
    <dgm:pt modelId="{6F0B12C8-9099-4F9D-BD6F-6B21E283C1C7}" type="pres">
      <dgm:prSet presAssocID="{ED746184-190F-42A3-92FF-54110A20AF94}" presName="textRect" presStyleLbl="revTx" presStyleIdx="2" presStyleCnt="6">
        <dgm:presLayoutVars>
          <dgm:chMax val="1"/>
          <dgm:chPref val="1"/>
        </dgm:presLayoutVars>
      </dgm:prSet>
      <dgm:spPr/>
    </dgm:pt>
    <dgm:pt modelId="{BC2CCDF8-AD4C-46D3-AD8D-8CF725701108}" type="pres">
      <dgm:prSet presAssocID="{8CA36F0A-50B4-40A6-9AA4-6E7E3ABC13FD}" presName="sibTrans" presStyleCnt="0"/>
      <dgm:spPr/>
    </dgm:pt>
    <dgm:pt modelId="{1134AB50-9CF7-4713-8E26-3FEE96C61249}" type="pres">
      <dgm:prSet presAssocID="{209D7C25-FF05-4E48-A6E5-A44534B85284}" presName="compNode" presStyleCnt="0"/>
      <dgm:spPr/>
    </dgm:pt>
    <dgm:pt modelId="{9FF0879D-3CA9-4096-B5AE-AE3504FCEB2E}" type="pres">
      <dgm:prSet presAssocID="{209D7C25-FF05-4E48-A6E5-A44534B8528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rent and Child"/>
        </a:ext>
      </dgm:extLst>
    </dgm:pt>
    <dgm:pt modelId="{1D979A33-DADA-467F-9A94-F072CEDC09C3}" type="pres">
      <dgm:prSet presAssocID="{209D7C25-FF05-4E48-A6E5-A44534B85284}" presName="spaceRect" presStyleCnt="0"/>
      <dgm:spPr/>
    </dgm:pt>
    <dgm:pt modelId="{CC5E675E-D312-4462-9949-90E2F87818EC}" type="pres">
      <dgm:prSet presAssocID="{209D7C25-FF05-4E48-A6E5-A44534B85284}" presName="textRect" presStyleLbl="revTx" presStyleIdx="3" presStyleCnt="6">
        <dgm:presLayoutVars>
          <dgm:chMax val="1"/>
          <dgm:chPref val="1"/>
        </dgm:presLayoutVars>
      </dgm:prSet>
      <dgm:spPr/>
    </dgm:pt>
    <dgm:pt modelId="{5F94A6F1-834A-4850-ACB9-460DCEC03EC3}" type="pres">
      <dgm:prSet presAssocID="{4117E302-2F22-45F4-902B-EB4BC4E48E94}" presName="sibTrans" presStyleCnt="0"/>
      <dgm:spPr/>
    </dgm:pt>
    <dgm:pt modelId="{3A4549BC-D125-482C-AB3E-FD6004492F12}" type="pres">
      <dgm:prSet presAssocID="{5645D129-1586-4B17-AE88-5BC96EACF6C0}" presName="compNode" presStyleCnt="0"/>
      <dgm:spPr/>
    </dgm:pt>
    <dgm:pt modelId="{E7BEFD29-1AA3-4AFB-B1E2-AE03076F15DC}" type="pres">
      <dgm:prSet presAssocID="{5645D129-1586-4B17-AE88-5BC96EACF6C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1F019453-DC1E-4AE5-BB24-7566A3A74396}" type="pres">
      <dgm:prSet presAssocID="{5645D129-1586-4B17-AE88-5BC96EACF6C0}" presName="spaceRect" presStyleCnt="0"/>
      <dgm:spPr/>
    </dgm:pt>
    <dgm:pt modelId="{242CED69-A8E9-46BF-B045-F6E1B22FAD8E}" type="pres">
      <dgm:prSet presAssocID="{5645D129-1586-4B17-AE88-5BC96EACF6C0}" presName="textRect" presStyleLbl="revTx" presStyleIdx="4" presStyleCnt="6">
        <dgm:presLayoutVars>
          <dgm:chMax val="1"/>
          <dgm:chPref val="1"/>
        </dgm:presLayoutVars>
      </dgm:prSet>
      <dgm:spPr/>
    </dgm:pt>
    <dgm:pt modelId="{0C78008E-8DC5-4667-B0C4-934F1CBD8004}" type="pres">
      <dgm:prSet presAssocID="{69EB7171-D576-4CA8-976B-264AF6C2B2F5}" presName="sibTrans" presStyleCnt="0"/>
      <dgm:spPr/>
    </dgm:pt>
    <dgm:pt modelId="{A612B624-EFA8-49D7-A57D-4317A3403E8B}" type="pres">
      <dgm:prSet presAssocID="{A2D149BD-1853-4A7B-9E0E-8962E554694C}" presName="compNode" presStyleCnt="0"/>
      <dgm:spPr/>
    </dgm:pt>
    <dgm:pt modelId="{B5CF0401-107A-45D3-9F82-F1D2077847B6}" type="pres">
      <dgm:prSet presAssocID="{A2D149BD-1853-4A7B-9E0E-8962E554694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5A1880F4-6785-46C8-9F13-9A5648BD29F9}" type="pres">
      <dgm:prSet presAssocID="{A2D149BD-1853-4A7B-9E0E-8962E554694C}" presName="spaceRect" presStyleCnt="0"/>
      <dgm:spPr/>
    </dgm:pt>
    <dgm:pt modelId="{C3D06D63-5D91-418B-8731-766F1AFF1111}" type="pres">
      <dgm:prSet presAssocID="{A2D149BD-1853-4A7B-9E0E-8962E554694C}" presName="textRect" presStyleLbl="revTx" presStyleIdx="5" presStyleCnt="6">
        <dgm:presLayoutVars>
          <dgm:chMax val="1"/>
          <dgm:chPref val="1"/>
        </dgm:presLayoutVars>
      </dgm:prSet>
      <dgm:spPr/>
    </dgm:pt>
  </dgm:ptLst>
  <dgm:cxnLst>
    <dgm:cxn modelId="{305FFE31-7876-4E65-8605-3A10D256BB66}" type="presOf" srcId="{DA176709-7A80-4E16-8F46-C60CCD82A6DF}" destId="{31F6BEFF-3F35-4FA4-B5A6-8676001425CF}" srcOrd="0" destOrd="0" presId="urn:microsoft.com/office/officeart/2018/2/layout/IconLabelList"/>
    <dgm:cxn modelId="{69D7AC5C-214B-48BF-A50A-11A5A8973D25}" type="presOf" srcId="{ED746184-190F-42A3-92FF-54110A20AF94}" destId="{6F0B12C8-9099-4F9D-BD6F-6B21E283C1C7}" srcOrd="0" destOrd="0" presId="urn:microsoft.com/office/officeart/2018/2/layout/IconLabelList"/>
    <dgm:cxn modelId="{B2B03D65-52C8-4A6B-B796-9DAC84484853}" type="presOf" srcId="{182DC38E-8C8D-4599-B77A-0329315D3059}" destId="{540D8F91-58E5-4246-B83F-09A4D8026C19}" srcOrd="0" destOrd="0" presId="urn:microsoft.com/office/officeart/2018/2/layout/IconLabelList"/>
    <dgm:cxn modelId="{4EA79545-FB83-498E-A2B3-69A3A8386845}" type="presOf" srcId="{A2D149BD-1853-4A7B-9E0E-8962E554694C}" destId="{C3D06D63-5D91-418B-8731-766F1AFF1111}" srcOrd="0" destOrd="0" presId="urn:microsoft.com/office/officeart/2018/2/layout/IconLabelList"/>
    <dgm:cxn modelId="{53DB8872-6FC1-43C5-B137-FC0CC0444FF2}" type="presOf" srcId="{209D7C25-FF05-4E48-A6E5-A44534B85284}" destId="{CC5E675E-D312-4462-9949-90E2F87818EC}" srcOrd="0" destOrd="0" presId="urn:microsoft.com/office/officeart/2018/2/layout/IconLabelList"/>
    <dgm:cxn modelId="{2F493288-F3EF-4E46-983C-2264C806D337}" srcId="{DA176709-7A80-4E16-8F46-C60CCD82A6DF}" destId="{A2D149BD-1853-4A7B-9E0E-8962E554694C}" srcOrd="5" destOrd="0" parTransId="{9750242F-4A10-462F-8393-0CC5AF2792E4}" sibTransId="{144EADDE-FB0A-4972-AD7A-AC8BBD254673}"/>
    <dgm:cxn modelId="{1F892D8B-CAFE-4A48-8DDA-6EE26F314298}" srcId="{DA176709-7A80-4E16-8F46-C60CCD82A6DF}" destId="{209D7C25-FF05-4E48-A6E5-A44534B85284}" srcOrd="3" destOrd="0" parTransId="{580B6AED-7604-45D0-807C-B9CCF42432CD}" sibTransId="{4117E302-2F22-45F4-902B-EB4BC4E48E94}"/>
    <dgm:cxn modelId="{F594638F-ED85-4BA9-8D78-74A2B15220A5}" srcId="{DA176709-7A80-4E16-8F46-C60CCD82A6DF}" destId="{ED746184-190F-42A3-92FF-54110A20AF94}" srcOrd="2" destOrd="0" parTransId="{F086BA95-B599-479E-9A79-C899D14AB3A1}" sibTransId="{8CA36F0A-50B4-40A6-9AA4-6E7E3ABC13FD}"/>
    <dgm:cxn modelId="{8DA36C8F-9B12-4C1F-A52B-175B10D119EC}" type="presOf" srcId="{5645D129-1586-4B17-AE88-5BC96EACF6C0}" destId="{242CED69-A8E9-46BF-B045-F6E1B22FAD8E}" srcOrd="0" destOrd="0" presId="urn:microsoft.com/office/officeart/2018/2/layout/IconLabelList"/>
    <dgm:cxn modelId="{D2E5B69C-7A12-4213-8783-548038FAC267}" srcId="{DA176709-7A80-4E16-8F46-C60CCD82A6DF}" destId="{5645D129-1586-4B17-AE88-5BC96EACF6C0}" srcOrd="4" destOrd="0" parTransId="{002EDB9F-34B2-454F-A107-7B54C6B9B7DE}" sibTransId="{69EB7171-D576-4CA8-976B-264AF6C2B2F5}"/>
    <dgm:cxn modelId="{206418A3-E88E-42D5-B981-034A69B5DE8C}" type="presOf" srcId="{48E28932-1CB7-4BD7-B5F9-8E94CEE492D3}" destId="{E3C5F572-EA5E-4070-9AA5-6877CA793D86}" srcOrd="0" destOrd="0" presId="urn:microsoft.com/office/officeart/2018/2/layout/IconLabelList"/>
    <dgm:cxn modelId="{7358BCB6-E81B-45E8-954E-205E7C767722}" srcId="{DA176709-7A80-4E16-8F46-C60CCD82A6DF}" destId="{48E28932-1CB7-4BD7-B5F9-8E94CEE492D3}" srcOrd="0" destOrd="0" parTransId="{AF37132E-E6AD-452A-99B6-52AE9DA7A414}" sibTransId="{9C7C71A8-C237-4EBB-A10C-AEFA3759FF0E}"/>
    <dgm:cxn modelId="{311E51F1-4AB0-40F3-9AC6-137BD41D4549}" srcId="{DA176709-7A80-4E16-8F46-C60CCD82A6DF}" destId="{182DC38E-8C8D-4599-B77A-0329315D3059}" srcOrd="1" destOrd="0" parTransId="{86AB5CC7-D892-4008-8419-D50707A6267C}" sibTransId="{117EDC37-77E2-46D0-ADD5-C18E82EDEA24}"/>
    <dgm:cxn modelId="{1D6812D5-F1A4-49F1-B766-62B646F2E3ED}" type="presParOf" srcId="{31F6BEFF-3F35-4FA4-B5A6-8676001425CF}" destId="{898A57A2-E479-41A5-846A-3AD534C5E7F4}" srcOrd="0" destOrd="0" presId="urn:microsoft.com/office/officeart/2018/2/layout/IconLabelList"/>
    <dgm:cxn modelId="{A2385FC9-7295-42C7-BC77-51E30106A908}" type="presParOf" srcId="{898A57A2-E479-41A5-846A-3AD534C5E7F4}" destId="{6CAB49D8-3BEB-4F21-8A87-B8A882D449DF}" srcOrd="0" destOrd="0" presId="urn:microsoft.com/office/officeart/2018/2/layout/IconLabelList"/>
    <dgm:cxn modelId="{E3A86F2E-1271-4779-8462-BB8DF7E49C98}" type="presParOf" srcId="{898A57A2-E479-41A5-846A-3AD534C5E7F4}" destId="{1563BDA8-9ACE-4DC8-8658-F38BD68695F1}" srcOrd="1" destOrd="0" presId="urn:microsoft.com/office/officeart/2018/2/layout/IconLabelList"/>
    <dgm:cxn modelId="{6EB3BFA7-F243-48AA-8CA9-7E9E8CD3C756}" type="presParOf" srcId="{898A57A2-E479-41A5-846A-3AD534C5E7F4}" destId="{E3C5F572-EA5E-4070-9AA5-6877CA793D86}" srcOrd="2" destOrd="0" presId="urn:microsoft.com/office/officeart/2018/2/layout/IconLabelList"/>
    <dgm:cxn modelId="{AEEA5ECC-5DFB-4320-AA4D-EBC16404AC68}" type="presParOf" srcId="{31F6BEFF-3F35-4FA4-B5A6-8676001425CF}" destId="{306F3685-0121-4953-AE31-089CE1E5F2D1}" srcOrd="1" destOrd="0" presId="urn:microsoft.com/office/officeart/2018/2/layout/IconLabelList"/>
    <dgm:cxn modelId="{F7316A6C-E5A1-4DDF-81C6-2F067771CE3D}" type="presParOf" srcId="{31F6BEFF-3F35-4FA4-B5A6-8676001425CF}" destId="{DC609568-33A8-4D6A-9863-AF6D52519E9B}" srcOrd="2" destOrd="0" presId="urn:microsoft.com/office/officeart/2018/2/layout/IconLabelList"/>
    <dgm:cxn modelId="{91CCF9BB-23FB-480D-B87B-A9F289934A27}" type="presParOf" srcId="{DC609568-33A8-4D6A-9863-AF6D52519E9B}" destId="{8A42E17D-817D-401D-BEED-86C7A6CDD03D}" srcOrd="0" destOrd="0" presId="urn:microsoft.com/office/officeart/2018/2/layout/IconLabelList"/>
    <dgm:cxn modelId="{CB49028D-F7C9-43FB-9510-15C29683C5E6}" type="presParOf" srcId="{DC609568-33A8-4D6A-9863-AF6D52519E9B}" destId="{6F62FD81-521C-4AE9-A493-EAC36E38603D}" srcOrd="1" destOrd="0" presId="urn:microsoft.com/office/officeart/2018/2/layout/IconLabelList"/>
    <dgm:cxn modelId="{81B2C227-32EE-456C-89D5-1A5FD387A3AC}" type="presParOf" srcId="{DC609568-33A8-4D6A-9863-AF6D52519E9B}" destId="{540D8F91-58E5-4246-B83F-09A4D8026C19}" srcOrd="2" destOrd="0" presId="urn:microsoft.com/office/officeart/2018/2/layout/IconLabelList"/>
    <dgm:cxn modelId="{317D4E58-5863-4D80-B9DB-4D81D8236E86}" type="presParOf" srcId="{31F6BEFF-3F35-4FA4-B5A6-8676001425CF}" destId="{1EDF870E-3609-4DCA-A0BD-85397FD23839}" srcOrd="3" destOrd="0" presId="urn:microsoft.com/office/officeart/2018/2/layout/IconLabelList"/>
    <dgm:cxn modelId="{B5638B05-C514-4876-B2DD-898A02C92E21}" type="presParOf" srcId="{31F6BEFF-3F35-4FA4-B5A6-8676001425CF}" destId="{40B3594F-C1C0-4774-891B-BE654A5BE9A0}" srcOrd="4" destOrd="0" presId="urn:microsoft.com/office/officeart/2018/2/layout/IconLabelList"/>
    <dgm:cxn modelId="{72D649D4-4A4B-4E52-BDE0-A22B8C17334F}" type="presParOf" srcId="{40B3594F-C1C0-4774-891B-BE654A5BE9A0}" destId="{B45785A0-A22D-4BD2-AF4F-24B377564BA3}" srcOrd="0" destOrd="0" presId="urn:microsoft.com/office/officeart/2018/2/layout/IconLabelList"/>
    <dgm:cxn modelId="{9FF7BE59-27E0-47F7-83C8-D0683B8739B8}" type="presParOf" srcId="{40B3594F-C1C0-4774-891B-BE654A5BE9A0}" destId="{8F22F1CE-0651-43E9-8095-5B675E83D9B3}" srcOrd="1" destOrd="0" presId="urn:microsoft.com/office/officeart/2018/2/layout/IconLabelList"/>
    <dgm:cxn modelId="{C853F13C-6E5E-4846-B22F-A149511FD7EA}" type="presParOf" srcId="{40B3594F-C1C0-4774-891B-BE654A5BE9A0}" destId="{6F0B12C8-9099-4F9D-BD6F-6B21E283C1C7}" srcOrd="2" destOrd="0" presId="urn:microsoft.com/office/officeart/2018/2/layout/IconLabelList"/>
    <dgm:cxn modelId="{58389775-B027-4068-85CA-7F557B37759D}" type="presParOf" srcId="{31F6BEFF-3F35-4FA4-B5A6-8676001425CF}" destId="{BC2CCDF8-AD4C-46D3-AD8D-8CF725701108}" srcOrd="5" destOrd="0" presId="urn:microsoft.com/office/officeart/2018/2/layout/IconLabelList"/>
    <dgm:cxn modelId="{C092C428-C158-42F8-9E16-3E0B55F0BE3A}" type="presParOf" srcId="{31F6BEFF-3F35-4FA4-B5A6-8676001425CF}" destId="{1134AB50-9CF7-4713-8E26-3FEE96C61249}" srcOrd="6" destOrd="0" presId="urn:microsoft.com/office/officeart/2018/2/layout/IconLabelList"/>
    <dgm:cxn modelId="{8B6912FB-BC49-4EB0-BE62-03FFC23CCAF9}" type="presParOf" srcId="{1134AB50-9CF7-4713-8E26-3FEE96C61249}" destId="{9FF0879D-3CA9-4096-B5AE-AE3504FCEB2E}" srcOrd="0" destOrd="0" presId="urn:microsoft.com/office/officeart/2018/2/layout/IconLabelList"/>
    <dgm:cxn modelId="{73013359-C10A-4C12-B20B-6E22325B66F0}" type="presParOf" srcId="{1134AB50-9CF7-4713-8E26-3FEE96C61249}" destId="{1D979A33-DADA-467F-9A94-F072CEDC09C3}" srcOrd="1" destOrd="0" presId="urn:microsoft.com/office/officeart/2018/2/layout/IconLabelList"/>
    <dgm:cxn modelId="{395671A2-753D-4B58-BAE0-8745984F5A02}" type="presParOf" srcId="{1134AB50-9CF7-4713-8E26-3FEE96C61249}" destId="{CC5E675E-D312-4462-9949-90E2F87818EC}" srcOrd="2" destOrd="0" presId="urn:microsoft.com/office/officeart/2018/2/layout/IconLabelList"/>
    <dgm:cxn modelId="{051B89C3-8470-40DB-8826-B572B1C522D5}" type="presParOf" srcId="{31F6BEFF-3F35-4FA4-B5A6-8676001425CF}" destId="{5F94A6F1-834A-4850-ACB9-460DCEC03EC3}" srcOrd="7" destOrd="0" presId="urn:microsoft.com/office/officeart/2018/2/layout/IconLabelList"/>
    <dgm:cxn modelId="{ED643399-A505-40B8-A317-C7C969DC3869}" type="presParOf" srcId="{31F6BEFF-3F35-4FA4-B5A6-8676001425CF}" destId="{3A4549BC-D125-482C-AB3E-FD6004492F12}" srcOrd="8" destOrd="0" presId="urn:microsoft.com/office/officeart/2018/2/layout/IconLabelList"/>
    <dgm:cxn modelId="{B84C7C51-3D21-4281-BC6C-6130FA6CE001}" type="presParOf" srcId="{3A4549BC-D125-482C-AB3E-FD6004492F12}" destId="{E7BEFD29-1AA3-4AFB-B1E2-AE03076F15DC}" srcOrd="0" destOrd="0" presId="urn:microsoft.com/office/officeart/2018/2/layout/IconLabelList"/>
    <dgm:cxn modelId="{E36400A8-51A1-4FE1-A678-3824DAAD100C}" type="presParOf" srcId="{3A4549BC-D125-482C-AB3E-FD6004492F12}" destId="{1F019453-DC1E-4AE5-BB24-7566A3A74396}" srcOrd="1" destOrd="0" presId="urn:microsoft.com/office/officeart/2018/2/layout/IconLabelList"/>
    <dgm:cxn modelId="{E755D8AC-4972-4F78-9E5B-0C73FFFFEE29}" type="presParOf" srcId="{3A4549BC-D125-482C-AB3E-FD6004492F12}" destId="{242CED69-A8E9-46BF-B045-F6E1B22FAD8E}" srcOrd="2" destOrd="0" presId="urn:microsoft.com/office/officeart/2018/2/layout/IconLabelList"/>
    <dgm:cxn modelId="{A010E7D1-9652-4024-B13D-CE53A33A52E1}" type="presParOf" srcId="{31F6BEFF-3F35-4FA4-B5A6-8676001425CF}" destId="{0C78008E-8DC5-4667-B0C4-934F1CBD8004}" srcOrd="9" destOrd="0" presId="urn:microsoft.com/office/officeart/2018/2/layout/IconLabelList"/>
    <dgm:cxn modelId="{3994C60B-2DCF-41BC-B7E0-8DC0DEDD49F4}" type="presParOf" srcId="{31F6BEFF-3F35-4FA4-B5A6-8676001425CF}" destId="{A612B624-EFA8-49D7-A57D-4317A3403E8B}" srcOrd="10" destOrd="0" presId="urn:microsoft.com/office/officeart/2018/2/layout/IconLabelList"/>
    <dgm:cxn modelId="{F7175566-3524-4411-BE3E-880D640DB57B}" type="presParOf" srcId="{A612B624-EFA8-49D7-A57D-4317A3403E8B}" destId="{B5CF0401-107A-45D3-9F82-F1D2077847B6}" srcOrd="0" destOrd="0" presId="urn:microsoft.com/office/officeart/2018/2/layout/IconLabelList"/>
    <dgm:cxn modelId="{C035C939-734D-4C05-97FD-CB5100529050}" type="presParOf" srcId="{A612B624-EFA8-49D7-A57D-4317A3403E8B}" destId="{5A1880F4-6785-46C8-9F13-9A5648BD29F9}" srcOrd="1" destOrd="0" presId="urn:microsoft.com/office/officeart/2018/2/layout/IconLabelList"/>
    <dgm:cxn modelId="{3862CA79-06CD-495A-A6D9-65DD0C568830}" type="presParOf" srcId="{A612B624-EFA8-49D7-A57D-4317A3403E8B}" destId="{C3D06D63-5D91-418B-8731-766F1AFF11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93F4A-2184-4D36-BC01-7D3BD93D208F}">
      <dsp:nvSpPr>
        <dsp:cNvPr id="0" name=""/>
        <dsp:cNvSpPr/>
      </dsp:nvSpPr>
      <dsp:spPr>
        <a:xfrm>
          <a:off x="0" y="1738"/>
          <a:ext cx="8274772" cy="881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DF74B0-2557-40B7-9A68-B739848BD2CB}">
      <dsp:nvSpPr>
        <dsp:cNvPr id="0" name=""/>
        <dsp:cNvSpPr/>
      </dsp:nvSpPr>
      <dsp:spPr>
        <a:xfrm>
          <a:off x="266566" y="200011"/>
          <a:ext cx="484665" cy="484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7EBE89-67F0-4EC5-A82F-67102C613A18}">
      <dsp:nvSpPr>
        <dsp:cNvPr id="0" name=""/>
        <dsp:cNvSpPr/>
      </dsp:nvSpPr>
      <dsp:spPr>
        <a:xfrm>
          <a:off x="1017798" y="1738"/>
          <a:ext cx="7256973"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977900">
            <a:lnSpc>
              <a:spcPct val="90000"/>
            </a:lnSpc>
            <a:spcBef>
              <a:spcPct val="0"/>
            </a:spcBef>
            <a:spcAft>
              <a:spcPct val="35000"/>
            </a:spcAft>
            <a:buNone/>
          </a:pPr>
          <a:r>
            <a:rPr lang="en-US" sz="2200" kern="1200"/>
            <a:t>Our online programme consists of </a:t>
          </a:r>
          <a:r>
            <a:rPr lang="en-US" sz="2200" b="1" kern="1200"/>
            <a:t>a daily 30 minute session, delivered over three consecutive days</a:t>
          </a:r>
          <a:r>
            <a:rPr lang="en-US" sz="2200" kern="1200"/>
            <a:t>.</a:t>
          </a:r>
        </a:p>
      </dsp:txBody>
      <dsp:txXfrm>
        <a:off x="1017798" y="1738"/>
        <a:ext cx="7256973" cy="881210"/>
      </dsp:txXfrm>
    </dsp:sp>
    <dsp:sp modelId="{5D93635F-7543-4E5D-9205-657D819D1CF8}">
      <dsp:nvSpPr>
        <dsp:cNvPr id="0" name=""/>
        <dsp:cNvSpPr/>
      </dsp:nvSpPr>
      <dsp:spPr>
        <a:xfrm>
          <a:off x="0" y="1103252"/>
          <a:ext cx="8274772" cy="881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C1811-9F9B-44CE-BB7C-E252A067398B}">
      <dsp:nvSpPr>
        <dsp:cNvPr id="0" name=""/>
        <dsp:cNvSpPr/>
      </dsp:nvSpPr>
      <dsp:spPr>
        <a:xfrm>
          <a:off x="266566" y="1301524"/>
          <a:ext cx="484665" cy="484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96011-D353-4689-A7C8-ACD1D23CB44D}">
      <dsp:nvSpPr>
        <dsp:cNvPr id="0" name=""/>
        <dsp:cNvSpPr/>
      </dsp:nvSpPr>
      <dsp:spPr>
        <a:xfrm>
          <a:off x="1017798" y="1103252"/>
          <a:ext cx="7256973"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977900">
            <a:lnSpc>
              <a:spcPct val="90000"/>
            </a:lnSpc>
            <a:spcBef>
              <a:spcPct val="0"/>
            </a:spcBef>
            <a:spcAft>
              <a:spcPct val="35000"/>
            </a:spcAft>
            <a:buNone/>
          </a:pPr>
          <a:r>
            <a:rPr lang="en-US" sz="2200" b="1" kern="1200"/>
            <a:t>Day 1: first impressions, everyday manners, introductions, positive posture and body language</a:t>
          </a:r>
          <a:endParaRPr lang="en-US" sz="2200" kern="1200"/>
        </a:p>
      </dsp:txBody>
      <dsp:txXfrm>
        <a:off x="1017798" y="1103252"/>
        <a:ext cx="7256973" cy="881210"/>
      </dsp:txXfrm>
    </dsp:sp>
    <dsp:sp modelId="{84CD95EB-2683-458B-AC34-115ABF6DE9A5}">
      <dsp:nvSpPr>
        <dsp:cNvPr id="0" name=""/>
        <dsp:cNvSpPr/>
      </dsp:nvSpPr>
      <dsp:spPr>
        <a:xfrm>
          <a:off x="0" y="2204765"/>
          <a:ext cx="8274772" cy="881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95B73-2806-4F7C-91EE-5F9F24D78FF1}">
      <dsp:nvSpPr>
        <dsp:cNvPr id="0" name=""/>
        <dsp:cNvSpPr/>
      </dsp:nvSpPr>
      <dsp:spPr>
        <a:xfrm>
          <a:off x="266566" y="2403038"/>
          <a:ext cx="484665" cy="4846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131ADA-6C38-47A9-A080-102C5DBC9A29}">
      <dsp:nvSpPr>
        <dsp:cNvPr id="0" name=""/>
        <dsp:cNvSpPr/>
      </dsp:nvSpPr>
      <dsp:spPr>
        <a:xfrm>
          <a:off x="1017798" y="2204765"/>
          <a:ext cx="7256973"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977900">
            <a:lnSpc>
              <a:spcPct val="90000"/>
            </a:lnSpc>
            <a:spcBef>
              <a:spcPct val="0"/>
            </a:spcBef>
            <a:spcAft>
              <a:spcPct val="35000"/>
            </a:spcAft>
            <a:buNone/>
          </a:pPr>
          <a:r>
            <a:rPr lang="en-US" sz="2200" b="1" kern="1200"/>
            <a:t>Day 2: table and dining etiquette  </a:t>
          </a:r>
          <a:endParaRPr lang="en-US" sz="2200" kern="1200"/>
        </a:p>
      </dsp:txBody>
      <dsp:txXfrm>
        <a:off x="1017798" y="2204765"/>
        <a:ext cx="7256973" cy="881210"/>
      </dsp:txXfrm>
    </dsp:sp>
    <dsp:sp modelId="{9A645D5A-58F8-45D8-A520-4E81D1BD1589}">
      <dsp:nvSpPr>
        <dsp:cNvPr id="0" name=""/>
        <dsp:cNvSpPr/>
      </dsp:nvSpPr>
      <dsp:spPr>
        <a:xfrm>
          <a:off x="0" y="3306279"/>
          <a:ext cx="8274772" cy="881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59742-9EDD-4157-8D3D-D522776566F1}">
      <dsp:nvSpPr>
        <dsp:cNvPr id="0" name=""/>
        <dsp:cNvSpPr/>
      </dsp:nvSpPr>
      <dsp:spPr>
        <a:xfrm>
          <a:off x="266566" y="3504551"/>
          <a:ext cx="484665" cy="4846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B5E16-D1E8-462E-9EB0-596B70367394}">
      <dsp:nvSpPr>
        <dsp:cNvPr id="0" name=""/>
        <dsp:cNvSpPr/>
      </dsp:nvSpPr>
      <dsp:spPr>
        <a:xfrm>
          <a:off x="1017798" y="3306279"/>
          <a:ext cx="7256973"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977900">
            <a:lnSpc>
              <a:spcPct val="90000"/>
            </a:lnSpc>
            <a:spcBef>
              <a:spcPct val="0"/>
            </a:spcBef>
            <a:spcAft>
              <a:spcPct val="35000"/>
            </a:spcAft>
            <a:buNone/>
          </a:pPr>
          <a:r>
            <a:rPr lang="en-US" sz="2200" b="1" kern="1200"/>
            <a:t>Day 3: grooming and hygiene, voice and articulation, conversations and presentation skills</a:t>
          </a:r>
          <a:endParaRPr lang="en-US" sz="2200" kern="1200"/>
        </a:p>
      </dsp:txBody>
      <dsp:txXfrm>
        <a:off x="1017798" y="3306279"/>
        <a:ext cx="7256973" cy="881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B49D8-3BEB-4F21-8A87-B8A882D449DF}">
      <dsp:nvSpPr>
        <dsp:cNvPr id="0" name=""/>
        <dsp:cNvSpPr/>
      </dsp:nvSpPr>
      <dsp:spPr>
        <a:xfrm>
          <a:off x="334973" y="1192747"/>
          <a:ext cx="541054" cy="5410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C5F572-EA5E-4070-9AA5-6877CA793D86}">
      <dsp:nvSpPr>
        <dsp:cNvPr id="0" name=""/>
        <dsp:cNvSpPr/>
      </dsp:nvSpPr>
      <dsp:spPr>
        <a:xfrm>
          <a:off x="4329" y="2004547"/>
          <a:ext cx="1202343" cy="99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Worksheets are provided via email for each lesson.</a:t>
          </a:r>
        </a:p>
      </dsp:txBody>
      <dsp:txXfrm>
        <a:off x="4329" y="2004547"/>
        <a:ext cx="1202343" cy="991933"/>
      </dsp:txXfrm>
    </dsp:sp>
    <dsp:sp modelId="{8A42E17D-817D-401D-BEED-86C7A6CDD03D}">
      <dsp:nvSpPr>
        <dsp:cNvPr id="0" name=""/>
        <dsp:cNvSpPr/>
      </dsp:nvSpPr>
      <dsp:spPr>
        <a:xfrm>
          <a:off x="1747727" y="1192747"/>
          <a:ext cx="541054" cy="5410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D8F91-58E5-4246-B83F-09A4D8026C19}">
      <dsp:nvSpPr>
        <dsp:cNvPr id="0" name=""/>
        <dsp:cNvSpPr/>
      </dsp:nvSpPr>
      <dsp:spPr>
        <a:xfrm>
          <a:off x="1417083" y="2004547"/>
          <a:ext cx="1202343" cy="99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Zoom links are sent the day prior, each week.</a:t>
          </a:r>
        </a:p>
      </dsp:txBody>
      <dsp:txXfrm>
        <a:off x="1417083" y="2004547"/>
        <a:ext cx="1202343" cy="991933"/>
      </dsp:txXfrm>
    </dsp:sp>
    <dsp:sp modelId="{B45785A0-A22D-4BD2-AF4F-24B377564BA3}">
      <dsp:nvSpPr>
        <dsp:cNvPr id="0" name=""/>
        <dsp:cNvSpPr/>
      </dsp:nvSpPr>
      <dsp:spPr>
        <a:xfrm>
          <a:off x="3160481" y="1192747"/>
          <a:ext cx="541054" cy="5410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B12C8-9099-4F9D-BD6F-6B21E283C1C7}">
      <dsp:nvSpPr>
        <dsp:cNvPr id="0" name=""/>
        <dsp:cNvSpPr/>
      </dsp:nvSpPr>
      <dsp:spPr>
        <a:xfrm>
          <a:off x="2829837" y="2004547"/>
          <a:ext cx="1202343" cy="99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Please make sure your child’s screen is set up so students are able to stand in front of the screen from the waist up (this is important for our posture class).</a:t>
          </a:r>
        </a:p>
      </dsp:txBody>
      <dsp:txXfrm>
        <a:off x="2829837" y="2004547"/>
        <a:ext cx="1202343" cy="991933"/>
      </dsp:txXfrm>
    </dsp:sp>
    <dsp:sp modelId="{9FF0879D-3CA9-4096-B5AE-AE3504FCEB2E}">
      <dsp:nvSpPr>
        <dsp:cNvPr id="0" name=""/>
        <dsp:cNvSpPr/>
      </dsp:nvSpPr>
      <dsp:spPr>
        <a:xfrm>
          <a:off x="4573235" y="1192747"/>
          <a:ext cx="541054" cy="5410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5E675E-D312-4462-9949-90E2F87818EC}">
      <dsp:nvSpPr>
        <dsp:cNvPr id="0" name=""/>
        <dsp:cNvSpPr/>
      </dsp:nvSpPr>
      <dsp:spPr>
        <a:xfrm>
          <a:off x="4242591" y="2004547"/>
          <a:ext cx="1202343" cy="99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Please set your child up somewhere in the house where there will be no distractions, it is extremely beneficial to minimise background noises. Noises can be very distracting for all students attending the programme.</a:t>
          </a:r>
        </a:p>
      </dsp:txBody>
      <dsp:txXfrm>
        <a:off x="4242591" y="2004547"/>
        <a:ext cx="1202343" cy="991933"/>
      </dsp:txXfrm>
    </dsp:sp>
    <dsp:sp modelId="{E7BEFD29-1AA3-4AFB-B1E2-AE03076F15DC}">
      <dsp:nvSpPr>
        <dsp:cNvPr id="0" name=""/>
        <dsp:cNvSpPr/>
      </dsp:nvSpPr>
      <dsp:spPr>
        <a:xfrm>
          <a:off x="5985989" y="1192747"/>
          <a:ext cx="541054" cy="5410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CED69-A8E9-46BF-B045-F6E1B22FAD8E}">
      <dsp:nvSpPr>
        <dsp:cNvPr id="0" name=""/>
        <dsp:cNvSpPr/>
      </dsp:nvSpPr>
      <dsp:spPr>
        <a:xfrm>
          <a:off x="5655344" y="2004547"/>
          <a:ext cx="1202343" cy="99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Please make sure your child has a pen/pencil and paper with them along with the printed activity sheets for each lesson.</a:t>
          </a:r>
        </a:p>
      </dsp:txBody>
      <dsp:txXfrm>
        <a:off x="5655344" y="2004547"/>
        <a:ext cx="1202343" cy="991933"/>
      </dsp:txXfrm>
    </dsp:sp>
    <dsp:sp modelId="{B5CF0401-107A-45D3-9F82-F1D2077847B6}">
      <dsp:nvSpPr>
        <dsp:cNvPr id="0" name=""/>
        <dsp:cNvSpPr/>
      </dsp:nvSpPr>
      <dsp:spPr>
        <a:xfrm>
          <a:off x="7398743" y="1192747"/>
          <a:ext cx="541054" cy="5410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06D63-5D91-418B-8731-766F1AFF1111}">
      <dsp:nvSpPr>
        <dsp:cNvPr id="0" name=""/>
        <dsp:cNvSpPr/>
      </dsp:nvSpPr>
      <dsp:spPr>
        <a:xfrm>
          <a:off x="7068098" y="2004547"/>
          <a:ext cx="1202343" cy="99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We will be having lots of fun during the learning and students will be given some practice exercises after each session.</a:t>
          </a:r>
        </a:p>
      </dsp:txBody>
      <dsp:txXfrm>
        <a:off x="7068098" y="2004547"/>
        <a:ext cx="1202343" cy="9919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May 13,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53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May 13,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9450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May 13,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5776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May 13,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0950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May 13,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2247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May 13,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9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May 13,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2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May 13,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49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May 13,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1706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May 13,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5773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May 13,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6173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May 13,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6010854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orientacionandujar.es/2013/08/05/13-tecnicas-de-trabajo-cooperativo/"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soe.com.au/contact-us/"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video" Target="https://www.youtube.com/embed/ZbZSe6N_BXs?feature=oembed"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9143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6773"/>
            <a:ext cx="9143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4572000"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87188" y="1028700"/>
            <a:ext cx="7960658" cy="1152712"/>
          </a:xfrm>
        </p:spPr>
        <p:txBody>
          <a:bodyPr>
            <a:normAutofit/>
          </a:bodyPr>
          <a:lstStyle/>
          <a:p>
            <a:pPr>
              <a:lnSpc>
                <a:spcPct val="90000"/>
              </a:lnSpc>
            </a:pPr>
            <a:r>
              <a:rPr lang="en-US" sz="3700" dirty="0">
                <a:solidFill>
                  <a:schemeClr val="bg1"/>
                </a:solidFill>
                <a:cs typeface="Aharoni"/>
              </a:rPr>
              <a:t>SELFPRIESTEEM SCHOOL OF ETIQUETTE</a:t>
            </a:r>
            <a:endParaRPr lang="en-US" sz="3700" dirty="0">
              <a:solidFill>
                <a:schemeClr val="bg1"/>
              </a:solidFill>
            </a:endParaRPr>
          </a:p>
        </p:txBody>
      </p:sp>
      <p:sp>
        <p:nvSpPr>
          <p:cNvPr id="44" name="Freeform: Shape 38">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39257" y="1506860"/>
            <a:ext cx="4065484" cy="6636797"/>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1143000" y="2408518"/>
            <a:ext cx="6858000" cy="609600"/>
          </a:xfrm>
        </p:spPr>
        <p:txBody>
          <a:bodyPr vert="horz" lIns="0" tIns="0" rIns="0" bIns="0" rtlCol="0" anchor="t">
            <a:normAutofit/>
          </a:bodyPr>
          <a:lstStyle/>
          <a:p>
            <a:r>
              <a:rPr lang="en-US" sz="1200" dirty="0">
                <a:solidFill>
                  <a:schemeClr val="bg1"/>
                </a:solidFill>
              </a:rPr>
              <a:t>KIDS ETQUETTE OLINE PROGRAM</a:t>
            </a:r>
          </a:p>
        </p:txBody>
      </p:sp>
      <p:pic>
        <p:nvPicPr>
          <p:cNvPr id="4" name="Picture 3" descr="A row of coconut trees on pink background">
            <a:extLst>
              <a:ext uri="{FF2B5EF4-FFF2-40B4-BE49-F238E27FC236}">
                <a16:creationId xmlns:a16="http://schemas.microsoft.com/office/drawing/2014/main" id="{8142360B-2700-46B5-B7DD-A57F54DDDD26}"/>
              </a:ext>
            </a:extLst>
          </p:cNvPr>
          <p:cNvPicPr>
            <a:picLocks noChangeAspect="1"/>
          </p:cNvPicPr>
          <p:nvPr/>
        </p:nvPicPr>
        <p:blipFill rotWithShape="1">
          <a:blip r:embed="rId2"/>
          <a:srcRect l="4576" r="4946" b="-2"/>
          <a:stretch/>
        </p:blipFill>
        <p:spPr>
          <a:xfrm>
            <a:off x="1757476" y="3351745"/>
            <a:ext cx="5639669"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158202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AD62-6D7A-4B9C-8ACA-B660B4D3B4CE}"/>
              </a:ext>
            </a:extLst>
          </p:cNvPr>
          <p:cNvSpPr>
            <a:spLocks noGrp="1"/>
          </p:cNvSpPr>
          <p:nvPr>
            <p:ph type="ctrTitle"/>
          </p:nvPr>
        </p:nvSpPr>
        <p:spPr>
          <a:xfrm>
            <a:off x="109268" y="463929"/>
            <a:ext cx="9005978" cy="2012198"/>
          </a:xfrm>
        </p:spPr>
        <p:txBody>
          <a:bodyPr/>
          <a:lstStyle/>
          <a:p>
            <a:r>
              <a:rPr lang="en-US" dirty="0">
                <a:ea typeface="+mj-lt"/>
                <a:cs typeface="+mj-lt"/>
              </a:rPr>
              <a:t>KIDS ETIQUETTE ONLINE PROGRAM </a:t>
            </a:r>
            <a:r>
              <a:rPr lang="en-US" dirty="0">
                <a:solidFill>
                  <a:schemeClr val="accent3">
                    <a:lumMod val="50000"/>
                  </a:schemeClr>
                </a:solidFill>
                <a:ea typeface="+mj-lt"/>
                <a:cs typeface="+mj-lt"/>
              </a:rPr>
              <a:t>(6-12)</a:t>
            </a:r>
            <a:endParaRPr lang="en-US" dirty="0">
              <a:solidFill>
                <a:schemeClr val="accent3">
                  <a:lumMod val="50000"/>
                </a:schemeClr>
              </a:solidFill>
            </a:endParaRPr>
          </a:p>
        </p:txBody>
      </p:sp>
      <p:sp>
        <p:nvSpPr>
          <p:cNvPr id="3" name="Subtitle 2">
            <a:extLst>
              <a:ext uri="{FF2B5EF4-FFF2-40B4-BE49-F238E27FC236}">
                <a16:creationId xmlns:a16="http://schemas.microsoft.com/office/drawing/2014/main" id="{7CC40D02-B249-4831-9A2A-086E890B198D}"/>
              </a:ext>
            </a:extLst>
          </p:cNvPr>
          <p:cNvSpPr>
            <a:spLocks noGrp="1"/>
          </p:cNvSpPr>
          <p:nvPr>
            <p:ph type="subTitle" idx="1"/>
          </p:nvPr>
        </p:nvSpPr>
        <p:spPr>
          <a:xfrm>
            <a:off x="-2875" y="3753181"/>
            <a:ext cx="9074988" cy="1435608"/>
          </a:xfrm>
        </p:spPr>
        <p:txBody>
          <a:bodyPr vert="horz" lIns="0" tIns="0" rIns="0" bIns="0" rtlCol="0" anchor="t">
            <a:normAutofit/>
          </a:bodyPr>
          <a:lstStyle/>
          <a:p>
            <a:r>
              <a:rPr lang="en-US" dirty="0"/>
              <a:t>Our weekly Zoom Room lessons teach your children etiquette skills that build confidence, social awareness and polish.</a:t>
            </a:r>
          </a:p>
          <a:p>
            <a:endParaRPr lang="en-US"/>
          </a:p>
          <a:p>
            <a:endParaRPr lang="en-US" dirty="0"/>
          </a:p>
        </p:txBody>
      </p:sp>
    </p:spTree>
    <p:extLst>
      <p:ext uri="{BB962C8B-B14F-4D97-AF65-F5344CB8AC3E}">
        <p14:creationId xmlns:p14="http://schemas.microsoft.com/office/powerpoint/2010/main" val="199657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5ACA3-20FC-4BE7-BFA1-D9AD1284B80B}"/>
              </a:ext>
            </a:extLst>
          </p:cNvPr>
          <p:cNvSpPr>
            <a:spLocks noGrp="1"/>
          </p:cNvSpPr>
          <p:nvPr>
            <p:ph type="title"/>
          </p:nvPr>
        </p:nvSpPr>
        <p:spPr>
          <a:xfrm>
            <a:off x="1028700" y="457200"/>
            <a:ext cx="3951027" cy="2140145"/>
          </a:xfrm>
        </p:spPr>
        <p:txBody>
          <a:bodyPr anchor="b">
            <a:normAutofit/>
          </a:bodyPr>
          <a:lstStyle/>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1F82D31E-B410-42BF-AB87-6982D5B82BCD}"/>
              </a:ext>
            </a:extLst>
          </p:cNvPr>
          <p:cNvSpPr>
            <a:spLocks noGrp="1"/>
          </p:cNvSpPr>
          <p:nvPr>
            <p:ph idx="1"/>
          </p:nvPr>
        </p:nvSpPr>
        <p:spPr>
          <a:xfrm>
            <a:off x="1028699" y="3054545"/>
            <a:ext cx="3951028" cy="2567508"/>
          </a:xfrm>
        </p:spPr>
        <p:txBody>
          <a:bodyPr vert="horz" lIns="0" tIns="0" rIns="0" bIns="0" rtlCol="0" anchor="t">
            <a:normAutofit/>
          </a:bodyPr>
          <a:lstStyle/>
          <a:p>
            <a:endParaRPr lang="en-US" sz="1400"/>
          </a:p>
          <a:p>
            <a:endParaRPr lang="en-US" sz="1400"/>
          </a:p>
          <a:p>
            <a:r>
              <a:rPr lang="en-US" sz="1400" dirty="0">
                <a:solidFill>
                  <a:schemeClr val="accent3">
                    <a:lumMod val="50000"/>
                  </a:schemeClr>
                </a:solidFill>
                <a:ea typeface="+mn-lt"/>
                <a:cs typeface="+mn-lt"/>
              </a:rPr>
              <a:t>SELFPRIESTEEM</a:t>
            </a:r>
            <a:r>
              <a:rPr lang="en-US" sz="1400" dirty="0">
                <a:ea typeface="+mn-lt"/>
                <a:cs typeface="+mn-lt"/>
              </a:rPr>
              <a:t> is excited to share our Kids Etiquette Online Program, we warmly welcome all children aged </a:t>
            </a:r>
            <a:r>
              <a:rPr lang="en-US" sz="1400" dirty="0">
                <a:solidFill>
                  <a:schemeClr val="accent3">
                    <a:lumMod val="50000"/>
                  </a:schemeClr>
                </a:solidFill>
                <a:ea typeface="+mn-lt"/>
                <a:cs typeface="+mn-lt"/>
              </a:rPr>
              <a:t>6-12 </a:t>
            </a:r>
            <a:r>
              <a:rPr lang="en-US" sz="1400" dirty="0">
                <a:ea typeface="+mn-lt"/>
                <a:cs typeface="+mn-lt"/>
              </a:rPr>
              <a:t>years to learn good manners, social skills and everyday etiquette via Zoom Room.</a:t>
            </a:r>
            <a:endParaRPr lang="en-US" sz="1400" dirty="0"/>
          </a:p>
          <a:p>
            <a:endParaRPr lang="en-US" sz="1400"/>
          </a:p>
          <a:p>
            <a:endParaRPr lang="en-US" sz="1400"/>
          </a:p>
        </p:txBody>
      </p:sp>
      <p:pic>
        <p:nvPicPr>
          <p:cNvPr id="4" name="Picture 20" descr="A picture containing clipart&#10;&#10;Description automatically generated">
            <a:extLst>
              <a:ext uri="{FF2B5EF4-FFF2-40B4-BE49-F238E27FC236}">
                <a16:creationId xmlns:a16="http://schemas.microsoft.com/office/drawing/2014/main" id="{731E9266-0D98-438C-9B57-3AC2901628F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461" r="11539"/>
          <a:stretch/>
        </p:blipFill>
        <p:spPr>
          <a:xfrm>
            <a:off x="5285634" y="975645"/>
            <a:ext cx="3332586"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8" name="Rectangle 2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FA33A7-2705-4010-8DF4-878049747177}"/>
              </a:ext>
            </a:extLst>
          </p:cNvPr>
          <p:cNvSpPr txBox="1"/>
          <p:nvPr/>
        </p:nvSpPr>
        <p:spPr>
          <a:xfrm>
            <a:off x="6569256" y="6657945"/>
            <a:ext cx="25747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47798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9144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9370" y="9109"/>
            <a:ext cx="5844630"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566113" y="-479209"/>
            <a:ext cx="1602951" cy="2562224"/>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838431" y="0"/>
            <a:ext cx="7297162"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30"/>
            <a:ext cx="5932582"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843C3CE1-69B7-42BF-9E0A-4A5613F90478}"/>
              </a:ext>
            </a:extLst>
          </p:cNvPr>
          <p:cNvGraphicFramePr/>
          <p:nvPr>
            <p:extLst>
              <p:ext uri="{D42A27DB-BD31-4B8C-83A1-F6EECF244321}">
                <p14:modId xmlns:p14="http://schemas.microsoft.com/office/powerpoint/2010/main" val="277531409"/>
              </p:ext>
            </p:extLst>
          </p:nvPr>
        </p:nvGraphicFramePr>
        <p:xfrm>
          <a:off x="434605" y="2062715"/>
          <a:ext cx="8274772"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82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11">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3">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9144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5">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9370" y="9109"/>
            <a:ext cx="5844630"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17">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566113" y="-479209"/>
            <a:ext cx="1602951" cy="2562224"/>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19">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838431" y="0"/>
            <a:ext cx="7297162"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1">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30"/>
            <a:ext cx="5932582"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TextBox 1">
            <a:extLst>
              <a:ext uri="{FF2B5EF4-FFF2-40B4-BE49-F238E27FC236}">
                <a16:creationId xmlns:a16="http://schemas.microsoft.com/office/drawing/2014/main" id="{D5DCED9C-CB75-4F15-84A7-057D364CE6C5}"/>
              </a:ext>
            </a:extLst>
          </p:cNvPr>
          <p:cNvGraphicFramePr/>
          <p:nvPr>
            <p:extLst>
              <p:ext uri="{D42A27DB-BD31-4B8C-83A1-F6EECF244321}">
                <p14:modId xmlns:p14="http://schemas.microsoft.com/office/powerpoint/2010/main" val="3006916515"/>
              </p:ext>
            </p:extLst>
          </p:nvPr>
        </p:nvGraphicFramePr>
        <p:xfrm>
          <a:off x="434605" y="2062715"/>
          <a:ext cx="8274772"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584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2">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4">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9149044"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6">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52410" y="3018330"/>
            <a:ext cx="1605188" cy="6120094"/>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8">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56161" y="3418762"/>
            <a:ext cx="1605189" cy="5317511"/>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0">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97837" y="5273748"/>
            <a:ext cx="545625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13AF4-80B2-4F5D-8252-E262D8E0CB38}"/>
              </a:ext>
            </a:extLst>
          </p:cNvPr>
          <p:cNvSpPr>
            <a:spLocks noGrp="1"/>
          </p:cNvSpPr>
          <p:nvPr>
            <p:ph type="ctrTitle"/>
          </p:nvPr>
        </p:nvSpPr>
        <p:spPr>
          <a:xfrm>
            <a:off x="500676" y="5553718"/>
            <a:ext cx="5402253" cy="1054645"/>
          </a:xfrm>
        </p:spPr>
        <p:txBody>
          <a:bodyPr anchor="ctr">
            <a:normAutofit/>
          </a:bodyPr>
          <a:lstStyle/>
          <a:p>
            <a:pPr algn="l"/>
            <a:r>
              <a:rPr lang="en-US" sz="2800" dirty="0">
                <a:solidFill>
                  <a:schemeClr val="bg1"/>
                </a:solidFill>
              </a:rPr>
              <a:t>COST OF 3 DAY ONLINE PROGRAM</a:t>
            </a:r>
          </a:p>
        </p:txBody>
      </p:sp>
      <p:sp>
        <p:nvSpPr>
          <p:cNvPr id="3" name="Subtitle 2">
            <a:extLst>
              <a:ext uri="{FF2B5EF4-FFF2-40B4-BE49-F238E27FC236}">
                <a16:creationId xmlns:a16="http://schemas.microsoft.com/office/drawing/2014/main" id="{543794CF-4FC9-4B61-9027-2582598902BB}"/>
              </a:ext>
            </a:extLst>
          </p:cNvPr>
          <p:cNvSpPr>
            <a:spLocks noGrp="1"/>
          </p:cNvSpPr>
          <p:nvPr>
            <p:ph type="subTitle" idx="1"/>
          </p:nvPr>
        </p:nvSpPr>
        <p:spPr>
          <a:xfrm>
            <a:off x="6403606" y="5643349"/>
            <a:ext cx="2397494" cy="780914"/>
          </a:xfrm>
        </p:spPr>
        <p:txBody>
          <a:bodyPr anchor="ctr">
            <a:normAutofit/>
          </a:bodyPr>
          <a:lstStyle/>
          <a:p>
            <a:pPr algn="l"/>
            <a:r>
              <a:rPr lang="en-US" sz="1000" b="1">
                <a:solidFill>
                  <a:schemeClr val="bg1"/>
                </a:solidFill>
                <a:ea typeface="+mn-lt"/>
                <a:cs typeface="+mn-lt"/>
              </a:rPr>
              <a:t>$130 per child</a:t>
            </a:r>
            <a:r>
              <a:rPr lang="en-US" sz="1000">
                <a:solidFill>
                  <a:schemeClr val="bg1"/>
                </a:solidFill>
                <a:ea typeface="+mn-lt"/>
                <a:cs typeface="+mn-lt"/>
              </a:rPr>
              <a:t>,</a:t>
            </a:r>
            <a:endParaRPr lang="en-US" sz="1000">
              <a:solidFill>
                <a:schemeClr val="bg1"/>
              </a:solidFill>
            </a:endParaRPr>
          </a:p>
        </p:txBody>
      </p:sp>
      <p:pic>
        <p:nvPicPr>
          <p:cNvPr id="7" name="Graphic 6" descr="Money">
            <a:extLst>
              <a:ext uri="{FF2B5EF4-FFF2-40B4-BE49-F238E27FC236}">
                <a16:creationId xmlns:a16="http://schemas.microsoft.com/office/drawing/2014/main" id="{B583260E-186A-4A82-BBBC-63D0952564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0698" y="457200"/>
            <a:ext cx="4407647" cy="4407647"/>
          </a:xfrm>
          <a:prstGeom prst="rect">
            <a:avLst/>
          </a:prstGeom>
        </p:spPr>
      </p:pic>
    </p:spTree>
    <p:extLst>
      <p:ext uri="{BB962C8B-B14F-4D97-AF65-F5344CB8AC3E}">
        <p14:creationId xmlns:p14="http://schemas.microsoft.com/office/powerpoint/2010/main" val="199447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27">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person, table, window, sitting&#10;&#10;Description automatically generated">
            <a:extLst>
              <a:ext uri="{FF2B5EF4-FFF2-40B4-BE49-F238E27FC236}">
                <a16:creationId xmlns:a16="http://schemas.microsoft.com/office/drawing/2014/main" id="{7CE5B038-ED2B-4FAB-B3C8-B1FCD0BEEAF7}"/>
              </a:ext>
            </a:extLst>
          </p:cNvPr>
          <p:cNvPicPr>
            <a:picLocks noChangeAspect="1"/>
          </p:cNvPicPr>
          <p:nvPr/>
        </p:nvPicPr>
        <p:blipFill rotWithShape="1">
          <a:blip r:embed="rId2"/>
          <a:srcRect l="12783" r="30230" b="-1"/>
          <a:stretch/>
        </p:blipFill>
        <p:spPr>
          <a:xfrm>
            <a:off x="51779" y="431"/>
            <a:ext cx="6086455" cy="6408311"/>
          </a:xfrm>
          <a:prstGeom prst="rect">
            <a:avLst/>
          </a:prstGeom>
        </p:spPr>
      </p:pic>
      <p:sp>
        <p:nvSpPr>
          <p:cNvPr id="2" name="TextBox 1">
            <a:extLst>
              <a:ext uri="{FF2B5EF4-FFF2-40B4-BE49-F238E27FC236}">
                <a16:creationId xmlns:a16="http://schemas.microsoft.com/office/drawing/2014/main" id="{BBDD7DE2-BA7C-48F7-900D-87383A684A76}"/>
              </a:ext>
            </a:extLst>
          </p:cNvPr>
          <p:cNvSpPr txBox="1"/>
          <p:nvPr/>
        </p:nvSpPr>
        <p:spPr>
          <a:xfrm>
            <a:off x="6482394" y="2530549"/>
            <a:ext cx="2207110" cy="3428124"/>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indent="-228600">
              <a:lnSpc>
                <a:spcPct val="120000"/>
              </a:lnSpc>
              <a:spcAft>
                <a:spcPts val="600"/>
              </a:spcAft>
              <a:buFont typeface="Arial" panose="020B0604020202020204" pitchFamily="34" charset="0"/>
              <a:buChar char="•"/>
            </a:pPr>
            <a:r>
              <a:rPr lang="en-US" sz="1200" b="1"/>
              <a:t>Should the dates of Selfpriesteem online etiquette school holiday program not suit your family, we also offer 1:1 coaching with our Director, Gillean Stone. </a:t>
            </a:r>
            <a:r>
              <a:rPr lang="en-US" sz="1200" dirty="0"/>
              <a:t> </a:t>
            </a:r>
            <a:r>
              <a:rPr lang="en-US" sz="1200" dirty="0">
                <a:hlinkClick r:id="rId3"/>
              </a:rPr>
              <a:t>Click here to enquire.</a:t>
            </a:r>
            <a:endParaRPr lang="en-US" sz="1200" dirty="0"/>
          </a:p>
        </p:txBody>
      </p:sp>
      <p:sp>
        <p:nvSpPr>
          <p:cNvPr id="39" name="Rectangle 2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6086475"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40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26">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F7B94-AA25-4CEB-8519-DA4C9296256B}"/>
              </a:ext>
            </a:extLst>
          </p:cNvPr>
          <p:cNvSpPr>
            <a:spLocks noGrp="1"/>
          </p:cNvSpPr>
          <p:nvPr>
            <p:ph type="title"/>
          </p:nvPr>
        </p:nvSpPr>
        <p:spPr>
          <a:xfrm>
            <a:off x="6482394" y="457201"/>
            <a:ext cx="2318706" cy="1727643"/>
          </a:xfrm>
        </p:spPr>
        <p:txBody>
          <a:bodyPr vert="horz" lIns="0" tIns="0" rIns="0" bIns="0" rtlCol="0" anchor="b">
            <a:normAutofit/>
          </a:bodyPr>
          <a:lstStyle/>
          <a:p>
            <a:pPr>
              <a:lnSpc>
                <a:spcPct val="90000"/>
              </a:lnSpc>
            </a:pPr>
            <a:r>
              <a:rPr lang="en-US" sz="2000"/>
              <a:t>DON'T WAIT TO BOOK AS SPOTS are limited</a:t>
            </a:r>
          </a:p>
        </p:txBody>
      </p:sp>
      <p:pic>
        <p:nvPicPr>
          <p:cNvPr id="5" name="Picture 5">
            <a:extLst>
              <a:ext uri="{FF2B5EF4-FFF2-40B4-BE49-F238E27FC236}">
                <a16:creationId xmlns:a16="http://schemas.microsoft.com/office/drawing/2014/main" id="{83393667-F52C-4DF5-BB6E-09E47453CFC1}"/>
              </a:ext>
            </a:extLst>
          </p:cNvPr>
          <p:cNvPicPr>
            <a:picLocks noGrp="1" noChangeAspect="1"/>
          </p:cNvPicPr>
          <p:nvPr>
            <p:ph sz="half" idx="2"/>
          </p:nvPr>
        </p:nvPicPr>
        <p:blipFill rotWithShape="1">
          <a:blip r:embed="rId2"/>
          <a:srcRect l="5022" r="1" b="1"/>
          <a:stretch/>
        </p:blipFill>
        <p:spPr>
          <a:xfrm>
            <a:off x="20" y="431"/>
            <a:ext cx="6086455" cy="6408311"/>
          </a:xfrm>
          <a:prstGeom prst="rect">
            <a:avLst/>
          </a:prstGeom>
        </p:spPr>
      </p:pic>
      <p:sp>
        <p:nvSpPr>
          <p:cNvPr id="3" name="Content Placeholder 2">
            <a:extLst>
              <a:ext uri="{FF2B5EF4-FFF2-40B4-BE49-F238E27FC236}">
                <a16:creationId xmlns:a16="http://schemas.microsoft.com/office/drawing/2014/main" id="{02E0B648-28F5-4141-8270-08999CE81E10}"/>
              </a:ext>
            </a:extLst>
          </p:cNvPr>
          <p:cNvSpPr>
            <a:spLocks noGrp="1"/>
          </p:cNvSpPr>
          <p:nvPr>
            <p:ph sz="half" idx="1"/>
          </p:nvPr>
        </p:nvSpPr>
        <p:spPr>
          <a:xfrm>
            <a:off x="6482394" y="2530549"/>
            <a:ext cx="2207110" cy="3428124"/>
          </a:xfrm>
        </p:spPr>
        <p:txBody>
          <a:bodyPr vert="horz" lIns="0" tIns="0" rIns="0" bIns="0" rtlCol="0">
            <a:normAutofit/>
          </a:bodyPr>
          <a:lstStyle/>
          <a:p>
            <a:r>
              <a:rPr lang="en-US" sz="1200"/>
              <a:t>Each child will be posted a certificate upon completion, all information and worksheets will be emailed prior to course commencement. </a:t>
            </a:r>
          </a:p>
          <a:p>
            <a:r>
              <a:rPr lang="en-US" sz="1200"/>
              <a:t>Our Zoom Room classes are kept uniquely small to enable positive interactions and great participation for activities and learning.</a:t>
            </a:r>
          </a:p>
          <a:p>
            <a:endParaRPr lang="en-US" sz="1200"/>
          </a:p>
          <a:p>
            <a:endParaRPr lang="en-US" sz="1200"/>
          </a:p>
        </p:txBody>
      </p:sp>
      <p:sp>
        <p:nvSpPr>
          <p:cNvPr id="3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6086475"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09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arrell Williams   Happy (Video)">
            <a:hlinkClick r:id="" action="ppaction://media"/>
            <a:extLst>
              <a:ext uri="{FF2B5EF4-FFF2-40B4-BE49-F238E27FC236}">
                <a16:creationId xmlns:a16="http://schemas.microsoft.com/office/drawing/2014/main" id="{C67C1941-4262-4619-9C34-4D3C24CA38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06875" y="3063875"/>
            <a:ext cx="730250" cy="730250"/>
          </a:xfrm>
          <a:prstGeom prst="rect">
            <a:avLst/>
          </a:prstGeom>
        </p:spPr>
      </p:pic>
      <p:pic>
        <p:nvPicPr>
          <p:cNvPr id="3" name="Picture 3">
            <a:hlinkClick r:id="" action="ppaction://media"/>
            <a:extLst>
              <a:ext uri="{FF2B5EF4-FFF2-40B4-BE49-F238E27FC236}">
                <a16:creationId xmlns:a16="http://schemas.microsoft.com/office/drawing/2014/main" id="{C8C43DD9-E474-4712-8DF4-1BB1086D3192}"/>
              </a:ext>
            </a:extLst>
          </p:cNvPr>
          <p:cNvPicPr>
            <a:picLocks noRot="1" noChangeAspect="1"/>
          </p:cNvPicPr>
          <p:nvPr>
            <a:videoFile r:link="rId3"/>
          </p:nvPr>
        </p:nvPicPr>
        <p:blipFill>
          <a:blip r:embed="rId6"/>
          <a:stretch>
            <a:fillRect/>
          </a:stretch>
        </p:blipFill>
        <p:spPr>
          <a:xfrm>
            <a:off x="522289" y="444249"/>
            <a:ext cx="7828315" cy="4668620"/>
          </a:xfrm>
          <a:prstGeom prst="rect">
            <a:avLst/>
          </a:prstGeom>
        </p:spPr>
      </p:pic>
    </p:spTree>
    <p:extLst>
      <p:ext uri="{BB962C8B-B14F-4D97-AF65-F5344CB8AC3E}">
        <p14:creationId xmlns:p14="http://schemas.microsoft.com/office/powerpoint/2010/main" val="3615948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Calligraphy</Template>
  <TotalTime>0</TotalTime>
  <Words>0</Words>
  <Application>Microsoft Office PowerPoint</Application>
  <PresentationFormat>On-screen Show (4:3)</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GradientRiseVTI</vt:lpstr>
      <vt:lpstr>SELFPRIESTEEM SCHOOL OF ETIQUETTE</vt:lpstr>
      <vt:lpstr>KIDS ETIQUETTE ONLINE PROGRAM (6-12)</vt:lpstr>
      <vt:lpstr>   </vt:lpstr>
      <vt:lpstr>PowerPoint Presentation</vt:lpstr>
      <vt:lpstr>PowerPoint Presentation</vt:lpstr>
      <vt:lpstr>COST OF 3 DAY ONLINE PROGRAM</vt:lpstr>
      <vt:lpstr>PowerPoint Presentation</vt:lpstr>
      <vt:lpstr>DON'T WAIT TO BOOK AS SPOTS are limited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210</cp:revision>
  <dcterms:created xsi:type="dcterms:W3CDTF">2021-03-04T19:45:13Z</dcterms:created>
  <dcterms:modified xsi:type="dcterms:W3CDTF">2021-05-13T17:35:49Z</dcterms:modified>
</cp:coreProperties>
</file>